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58"/>
  </p:notesMasterIdLst>
  <p:sldIdLst>
    <p:sldId id="272" r:id="rId4"/>
    <p:sldId id="273" r:id="rId5"/>
    <p:sldId id="263" r:id="rId6"/>
    <p:sldId id="274" r:id="rId7"/>
    <p:sldId id="275" r:id="rId8"/>
    <p:sldId id="276" r:id="rId9"/>
    <p:sldId id="278" r:id="rId10"/>
    <p:sldId id="277" r:id="rId11"/>
    <p:sldId id="281" r:id="rId12"/>
    <p:sldId id="280" r:id="rId13"/>
    <p:sldId id="279" r:id="rId14"/>
    <p:sldId id="282" r:id="rId15"/>
    <p:sldId id="283" r:id="rId16"/>
    <p:sldId id="286" r:id="rId17"/>
    <p:sldId id="284" r:id="rId18"/>
    <p:sldId id="287" r:id="rId19"/>
    <p:sldId id="285" r:id="rId20"/>
    <p:sldId id="289" r:id="rId21"/>
    <p:sldId id="288" r:id="rId22"/>
    <p:sldId id="292" r:id="rId23"/>
    <p:sldId id="291" r:id="rId24"/>
    <p:sldId id="293" r:id="rId25"/>
    <p:sldId id="294" r:id="rId26"/>
    <p:sldId id="295" r:id="rId27"/>
    <p:sldId id="296" r:id="rId28"/>
    <p:sldId id="304" r:id="rId29"/>
    <p:sldId id="297" r:id="rId30"/>
    <p:sldId id="298" r:id="rId31"/>
    <p:sldId id="299" r:id="rId32"/>
    <p:sldId id="300" r:id="rId33"/>
    <p:sldId id="301" r:id="rId34"/>
    <p:sldId id="302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21" r:id="rId50"/>
    <p:sldId id="322" r:id="rId51"/>
    <p:sldId id="323" r:id="rId52"/>
    <p:sldId id="324" r:id="rId53"/>
    <p:sldId id="319" r:id="rId54"/>
    <p:sldId id="325" r:id="rId55"/>
    <p:sldId id="320" r:id="rId56"/>
    <p:sldId id="27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6" autoAdjust="0"/>
    <p:restoredTop sz="94684" autoAdjust="0"/>
  </p:normalViewPr>
  <p:slideViewPr>
    <p:cSldViewPr snapToGrid="0">
      <p:cViewPr varScale="1">
        <p:scale>
          <a:sx n="152" d="100"/>
          <a:sy n="152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71E99C53-D090-407D-AC01-53E92436BFDC}"/>
    <pc:docChg chg="undo custSel modSld">
      <pc:chgData name="Stephen Wang" userId="2033283f466edd32" providerId="LiveId" clId="{71E99C53-D090-407D-AC01-53E92436BFDC}" dt="2019-07-25T10:44:18.445" v="39" actId="14100"/>
      <pc:docMkLst>
        <pc:docMk/>
      </pc:docMkLst>
      <pc:sldChg chg="modSp">
        <pc:chgData name="Stephen Wang" userId="2033283f466edd32" providerId="LiveId" clId="{71E99C53-D090-407D-AC01-53E92436BFDC}" dt="2019-07-25T10:40:40.172" v="22" actId="1076"/>
        <pc:sldMkLst>
          <pc:docMk/>
          <pc:sldMk cId="665540930" sldId="286"/>
        </pc:sldMkLst>
        <pc:spChg chg="mod">
          <ac:chgData name="Stephen Wang" userId="2033283f466edd32" providerId="LiveId" clId="{71E99C53-D090-407D-AC01-53E92436BFDC}" dt="2019-07-25T10:40:40.172" v="22" actId="1076"/>
          <ac:spMkLst>
            <pc:docMk/>
            <pc:sldMk cId="665540930" sldId="286"/>
            <ac:spMk id="13" creationId="{F25694FB-9735-46F5-A468-D464A638A80B}"/>
          </ac:spMkLst>
        </pc:spChg>
      </pc:sldChg>
      <pc:sldChg chg="modSp">
        <pc:chgData name="Stephen Wang" userId="2033283f466edd32" providerId="LiveId" clId="{71E99C53-D090-407D-AC01-53E92436BFDC}" dt="2019-07-25T10:40:49.190" v="23" actId="1076"/>
        <pc:sldMkLst>
          <pc:docMk/>
          <pc:sldMk cId="4180284574" sldId="287"/>
        </pc:sldMkLst>
        <pc:spChg chg="mod">
          <ac:chgData name="Stephen Wang" userId="2033283f466edd32" providerId="LiveId" clId="{71E99C53-D090-407D-AC01-53E92436BFDC}" dt="2019-07-25T10:40:49.190" v="23" actId="1076"/>
          <ac:spMkLst>
            <pc:docMk/>
            <pc:sldMk cId="4180284574" sldId="287"/>
            <ac:spMk id="13" creationId="{F25694FB-9735-46F5-A468-D464A638A80B}"/>
          </ac:spMkLst>
        </pc:spChg>
      </pc:sldChg>
      <pc:sldChg chg="modTransition">
        <pc:chgData name="Stephen Wang" userId="2033283f466edd32" providerId="LiveId" clId="{71E99C53-D090-407D-AC01-53E92436BFDC}" dt="2019-07-25T10:36:41.016" v="2"/>
        <pc:sldMkLst>
          <pc:docMk/>
          <pc:sldMk cId="2260337184" sldId="288"/>
        </pc:sldMkLst>
      </pc:sldChg>
      <pc:sldChg chg="modTransition">
        <pc:chgData name="Stephen Wang" userId="2033283f466edd32" providerId="LiveId" clId="{71E99C53-D090-407D-AC01-53E92436BFDC}" dt="2019-07-25T10:36:25.916" v="1"/>
        <pc:sldMkLst>
          <pc:docMk/>
          <pc:sldMk cId="2669788780" sldId="289"/>
        </pc:sldMkLst>
      </pc:sldChg>
      <pc:sldChg chg="modSp">
        <pc:chgData name="Stephen Wang" userId="2033283f466edd32" providerId="LiveId" clId="{71E99C53-D090-407D-AC01-53E92436BFDC}" dt="2019-07-25T10:40:24.979" v="21" actId="1076"/>
        <pc:sldMkLst>
          <pc:docMk/>
          <pc:sldMk cId="228128581" sldId="293"/>
        </pc:sldMkLst>
        <pc:spChg chg="mod">
          <ac:chgData name="Stephen Wang" userId="2033283f466edd32" providerId="LiveId" clId="{71E99C53-D090-407D-AC01-53E92436BFDC}" dt="2019-07-25T10:40:24.979" v="21" actId="1076"/>
          <ac:spMkLst>
            <pc:docMk/>
            <pc:sldMk cId="228128581" sldId="293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0:58.959" v="24" actId="1076"/>
        <pc:sldMkLst>
          <pc:docMk/>
          <pc:sldMk cId="2915513922" sldId="294"/>
        </pc:sldMkLst>
        <pc:spChg chg="mod">
          <ac:chgData name="Stephen Wang" userId="2033283f466edd32" providerId="LiveId" clId="{71E99C53-D090-407D-AC01-53E92436BFDC}" dt="2019-07-25T10:40:58.959" v="24" actId="1076"/>
          <ac:spMkLst>
            <pc:docMk/>
            <pc:sldMk cId="2915513922" sldId="294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2.967" v="25" actId="1076"/>
        <pc:sldMkLst>
          <pc:docMk/>
          <pc:sldMk cId="3846651543" sldId="295"/>
        </pc:sldMkLst>
        <pc:spChg chg="mod">
          <ac:chgData name="Stephen Wang" userId="2033283f466edd32" providerId="LiveId" clId="{71E99C53-D090-407D-AC01-53E92436BFDC}" dt="2019-07-25T10:41:02.967" v="25" actId="1076"/>
          <ac:spMkLst>
            <pc:docMk/>
            <pc:sldMk cId="3846651543" sldId="295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1:07.263" v="26" actId="1076"/>
        <pc:sldMkLst>
          <pc:docMk/>
          <pc:sldMk cId="1375804325" sldId="296"/>
        </pc:sldMkLst>
        <pc:spChg chg="mod">
          <ac:chgData name="Stephen Wang" userId="2033283f466edd32" providerId="LiveId" clId="{71E99C53-D090-407D-AC01-53E92436BFDC}" dt="2019-07-25T10:41:07.263" v="26" actId="1076"/>
          <ac:spMkLst>
            <pc:docMk/>
            <pc:sldMk cId="1375804325" sldId="296"/>
            <ac:spMk id="15" creationId="{EF095E9C-4182-4F53-806F-EE762F9CC8BD}"/>
          </ac:spMkLst>
        </pc:spChg>
      </pc:sldChg>
      <pc:sldChg chg="modSp">
        <pc:chgData name="Stephen Wang" userId="2033283f466edd32" providerId="LiveId" clId="{71E99C53-D090-407D-AC01-53E92436BFDC}" dt="2019-07-25T10:41:13.815" v="27" actId="1076"/>
        <pc:sldMkLst>
          <pc:docMk/>
          <pc:sldMk cId="49310703" sldId="299"/>
        </pc:sldMkLst>
        <pc:spChg chg="mod">
          <ac:chgData name="Stephen Wang" userId="2033283f466edd32" providerId="LiveId" clId="{71E99C53-D090-407D-AC01-53E92436BFDC}" dt="2019-07-25T10:41:13.815" v="27" actId="1076"/>
          <ac:spMkLst>
            <pc:docMk/>
            <pc:sldMk cId="49310703" sldId="299"/>
            <ac:spMk id="11" creationId="{B3FA1D5A-2979-4165-9CEB-DA14B8AC854E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14833368" sldId="300"/>
        </pc:sldMkLst>
        <pc:spChg chg="mod">
          <ac:chgData name="Stephen Wang" userId="2033283f466edd32" providerId="LiveId" clId="{71E99C53-D090-407D-AC01-53E92436BFDC}" dt="2019-07-25T10:41:18.392" v="28" actId="1076"/>
          <ac:spMkLst>
            <pc:docMk/>
            <pc:sldMk cId="2714833368" sldId="300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322827310" sldId="301"/>
        </pc:sldMkLst>
        <pc:spChg chg="mod">
          <ac:chgData name="Stephen Wang" userId="2033283f466edd32" providerId="LiveId" clId="{71E99C53-D090-407D-AC01-53E92436BFDC}" dt="2019-07-25T10:41:23.732" v="29" actId="1076"/>
          <ac:spMkLst>
            <pc:docMk/>
            <pc:sldMk cId="322827310" sldId="301"/>
            <ac:spMk id="15" creationId="{EF095E9C-4182-4F53-806F-EE762F9CC8BD}"/>
          </ac:spMkLst>
        </pc:sp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779554174" sldId="302"/>
        </pc:sldMkLst>
        <pc:spChg chg="mod">
          <ac:chgData name="Stephen Wang" userId="2033283f466edd32" providerId="LiveId" clId="{71E99C53-D090-407D-AC01-53E92436BFDC}" dt="2019-07-25T10:41:29.658" v="30" actId="1076"/>
          <ac:spMkLst>
            <pc:docMk/>
            <pc:sldMk cId="2779554174" sldId="302"/>
            <ac:spMk id="15" creationId="{EF095E9C-4182-4F53-806F-EE762F9CC8BD}"/>
          </ac:spMkLst>
        </pc:spChg>
      </pc:sldChg>
      <pc:sldChg chg="addSp delSp modSp modTransition">
        <pc:chgData name="Stephen Wang" userId="2033283f466edd32" providerId="LiveId" clId="{71E99C53-D090-407D-AC01-53E92436BFDC}" dt="2019-07-25T10:44:18.445" v="39" actId="14100"/>
        <pc:sldMkLst>
          <pc:docMk/>
          <pc:sldMk cId="3467490128" sldId="304"/>
        </pc:sldMkLst>
        <pc:spChg chg="add del mod">
          <ac:chgData name="Stephen Wang" userId="2033283f466edd32" providerId="LiveId" clId="{71E99C53-D090-407D-AC01-53E92436BFDC}" dt="2019-07-25T10:39:44.652" v="7" actId="478"/>
          <ac:spMkLst>
            <pc:docMk/>
            <pc:sldMk cId="3467490128" sldId="304"/>
            <ac:spMk id="5" creationId="{B2B00981-783F-499F-ACD7-5C0F2B922CEE}"/>
          </ac:spMkLst>
        </pc:spChg>
        <pc:spChg chg="add del mod">
          <ac:chgData name="Stephen Wang" userId="2033283f466edd32" providerId="LiveId" clId="{71E99C53-D090-407D-AC01-53E92436BFDC}" dt="2019-07-25T10:39:49.287" v="10"/>
          <ac:spMkLst>
            <pc:docMk/>
            <pc:sldMk cId="3467490128" sldId="304"/>
            <ac:spMk id="8" creationId="{611D57B0-E574-4910-8A69-5D3AF3B374D0}"/>
          </ac:spMkLst>
        </pc:spChg>
        <pc:spChg chg="mod">
          <ac:chgData name="Stephen Wang" userId="2033283f466edd32" providerId="LiveId" clId="{71E99C53-D090-407D-AC01-53E92436BFDC}" dt="2019-07-25T10:40:14.223" v="18" actId="1076"/>
          <ac:spMkLst>
            <pc:docMk/>
            <pc:sldMk cId="3467490128" sldId="304"/>
            <ac:spMk id="15" creationId="{EF095E9C-4182-4F53-806F-EE762F9CC8BD}"/>
          </ac:spMkLst>
        </pc:spChg>
        <pc:spChg chg="mod">
          <ac:chgData name="Stephen Wang" userId="2033283f466edd32" providerId="LiveId" clId="{71E99C53-D090-407D-AC01-53E92436BFDC}" dt="2019-07-25T10:44:18.445" v="39" actId="14100"/>
          <ac:spMkLst>
            <pc:docMk/>
            <pc:sldMk cId="3467490128" sldId="304"/>
            <ac:spMk id="16" creationId="{3268D7C2-61FA-43F4-AF5D-BC8056904833}"/>
          </ac:spMkLst>
        </pc:spChg>
        <pc:spChg chg="del mod">
          <ac:chgData name="Stephen Wang" userId="2033283f466edd32" providerId="LiveId" clId="{71E99C53-D090-407D-AC01-53E92436BFDC}" dt="2019-07-25T10:39:51.443" v="11"/>
          <ac:spMkLst>
            <pc:docMk/>
            <pc:sldMk cId="3467490128" sldId="304"/>
            <ac:spMk id="17" creationId="{5535395B-C102-4A75-A250-47D46C52CEA7}"/>
          </ac:spMkLst>
        </pc:spChg>
        <pc:spChg chg="mod">
          <ac:chgData name="Stephen Wang" userId="2033283f466edd32" providerId="LiveId" clId="{71E99C53-D090-407D-AC01-53E92436BFDC}" dt="2019-07-25T10:40:17.138" v="19" actId="1076"/>
          <ac:spMkLst>
            <pc:docMk/>
            <pc:sldMk cId="3467490128" sldId="304"/>
            <ac:spMk id="18" creationId="{64F5F2B9-DD48-454C-8D41-0A142112553B}"/>
          </ac:spMkLst>
        </pc:spChg>
        <pc:spChg chg="add mod">
          <ac:chgData name="Stephen Wang" userId="2033283f466edd32" providerId="LiveId" clId="{71E99C53-D090-407D-AC01-53E92436BFDC}" dt="2019-07-25T10:40:03.104" v="16" actId="14100"/>
          <ac:spMkLst>
            <pc:docMk/>
            <pc:sldMk cId="3467490128" sldId="304"/>
            <ac:spMk id="19" creationId="{B08E81D8-F4A0-4D45-894C-063C828C6F09}"/>
          </ac:spMkLst>
        </pc:spChg>
        <pc:picChg chg="add del mod">
          <ac:chgData name="Stephen Wang" userId="2033283f466edd32" providerId="LiveId" clId="{71E99C53-D090-407D-AC01-53E92436BFDC}" dt="2019-07-25T10:39:42.612" v="6"/>
          <ac:picMkLst>
            <pc:docMk/>
            <pc:sldMk cId="3467490128" sldId="304"/>
            <ac:picMk id="6" creationId="{36A12C5A-A92D-452C-8C51-6285CC103669}"/>
          </ac:picMkLst>
        </pc:picChg>
        <pc:picChg chg="add mod">
          <ac:chgData name="Stephen Wang" userId="2033283f466edd32" providerId="LiveId" clId="{71E99C53-D090-407D-AC01-53E92436BFDC}" dt="2019-07-25T10:39:49.287" v="10"/>
          <ac:picMkLst>
            <pc:docMk/>
            <pc:sldMk cId="3467490128" sldId="304"/>
            <ac:picMk id="9" creationId="{65310993-CA71-4338-8E4D-0AD6BD504552}"/>
          </ac:picMkLst>
        </pc:picChg>
        <pc:picChg chg="add del">
          <ac:chgData name="Stephen Wang" userId="2033283f466edd32" providerId="LiveId" clId="{71E99C53-D090-407D-AC01-53E92436BFDC}" dt="2019-07-25T10:39:47.110" v="9" actId="478"/>
          <ac:picMkLst>
            <pc:docMk/>
            <pc:sldMk cId="3467490128" sldId="304"/>
            <ac:picMk id="14" creationId="{33600112-513C-4064-ABE5-597ACF559735}"/>
          </ac:picMkLst>
        </pc:picChg>
      </pc:sldChg>
      <pc:sldChg chg="modSp modTransition">
        <pc:chgData name="Stephen Wang" userId="2033283f466edd32" providerId="LiveId" clId="{71E99C53-D090-407D-AC01-53E92436BFDC}" dt="2019-07-25T10:43:50.406" v="36"/>
        <pc:sldMkLst>
          <pc:docMk/>
          <pc:sldMk cId="2106520498" sldId="305"/>
        </pc:sldMkLst>
        <pc:spChg chg="mod">
          <ac:chgData name="Stephen Wang" userId="2033283f466edd32" providerId="LiveId" clId="{71E99C53-D090-407D-AC01-53E92436BFDC}" dt="2019-07-25T10:41:34.261" v="31" actId="1076"/>
          <ac:spMkLst>
            <pc:docMk/>
            <pc:sldMk cId="2106520498" sldId="305"/>
            <ac:spMk id="15" creationId="{EF095E9C-4182-4F53-806F-EE762F9CC8BD}"/>
          </ac:spMkLst>
        </pc:spChg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192454043" sldId="309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4034937285" sldId="310"/>
        </pc:sldMkLst>
      </pc:sldChg>
      <pc:sldChg chg="modTransition">
        <pc:chgData name="Stephen Wang" userId="2033283f466edd32" providerId="LiveId" clId="{71E99C53-D090-407D-AC01-53E92436BFDC}" dt="2019-07-25T10:41:58.715" v="32"/>
        <pc:sldMkLst>
          <pc:docMk/>
          <pc:sldMk cId="3003593799" sldId="311"/>
        </pc:sldMkLst>
      </pc:sldChg>
      <pc:sldChg chg="modSp">
        <pc:chgData name="Stephen Wang" userId="2033283f466edd32" providerId="LiveId" clId="{71E99C53-D090-407D-AC01-53E92436BFDC}" dt="2019-07-25T10:43:26.949" v="35" actId="1076"/>
        <pc:sldMkLst>
          <pc:docMk/>
          <pc:sldMk cId="1141222932" sldId="319"/>
        </pc:sldMkLst>
        <pc:picChg chg="mod">
          <ac:chgData name="Stephen Wang" userId="2033283f466edd32" providerId="LiveId" clId="{71E99C53-D090-407D-AC01-53E92436BFDC}" dt="2019-07-25T10:43:26.949" v="35" actId="1076"/>
          <ac:picMkLst>
            <pc:docMk/>
            <pc:sldMk cId="1141222932" sldId="319"/>
            <ac:picMk id="11" creationId="{92A797F5-5769-4CDB-BFCA-CC68D36F5ACC}"/>
          </ac:picMkLst>
        </pc:picChg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758068" sldId="322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842102267" sldId="323"/>
        </pc:sldMkLst>
      </pc:sldChg>
      <pc:sldChg chg="modTransition">
        <pc:chgData name="Stephen Wang" userId="2033283f466edd32" providerId="LiveId" clId="{71E99C53-D090-407D-AC01-53E92436BFDC}" dt="2019-07-25T10:43:09.628" v="33"/>
        <pc:sldMkLst>
          <pc:docMk/>
          <pc:sldMk cId="3266244155" sldId="324"/>
        </pc:sldMkLst>
      </pc:sldChg>
    </pc:docChg>
  </pc:docChgLst>
  <pc:docChgLst>
    <pc:chgData name="Wang Stephen" userId="2033283f466edd32" providerId="LiveId" clId="{B7218854-49B5-8B44-84FB-C715EEBE8982}"/>
    <pc:docChg chg="undo modSld">
      <pc:chgData name="Wang Stephen" userId="2033283f466edd32" providerId="LiveId" clId="{B7218854-49B5-8B44-84FB-C715EEBE8982}" dt="2019-08-07T04:44:16.061" v="47" actId="20577"/>
      <pc:docMkLst>
        <pc:docMk/>
      </pc:docMkLst>
      <pc:sldChg chg="modSp">
        <pc:chgData name="Wang Stephen" userId="2033283f466edd32" providerId="LiveId" clId="{B7218854-49B5-8B44-84FB-C715EEBE8982}" dt="2019-07-24T04:47:00.235" v="38" actId="14100"/>
        <pc:sldMkLst>
          <pc:docMk/>
          <pc:sldMk cId="3745752722" sldId="272"/>
        </pc:sldMkLst>
        <pc:spChg chg="mod">
          <ac:chgData name="Wang Stephen" userId="2033283f466edd32" providerId="LiveId" clId="{B7218854-49B5-8B44-84FB-C715EEBE8982}" dt="2019-07-24T04:47:00.235" v="38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">
        <pc:chgData name="Wang Stephen" userId="2033283f466edd32" providerId="LiveId" clId="{B7218854-49B5-8B44-84FB-C715EEBE8982}" dt="2019-07-24T04:46:28.372" v="28" actId="20577"/>
        <pc:sldMkLst>
          <pc:docMk/>
          <pc:sldMk cId="2123681697" sldId="282"/>
        </pc:sldMkLst>
        <pc:spChg chg="mod">
          <ac:chgData name="Wang Stephen" userId="2033283f466edd32" providerId="LiveId" clId="{B7218854-49B5-8B44-84FB-C715EEBE8982}" dt="2019-07-24T04:46:28.372" v="28" actId="20577"/>
          <ac:spMkLst>
            <pc:docMk/>
            <pc:sldMk cId="2123681697" sldId="28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8-07T04:44:16.061" v="47" actId="20577"/>
        <pc:sldMkLst>
          <pc:docMk/>
          <pc:sldMk cId="2669788780" sldId="289"/>
        </pc:sldMkLst>
        <pc:spChg chg="mod">
          <ac:chgData name="Wang Stephen" userId="2033283f466edd32" providerId="LiveId" clId="{B7218854-49B5-8B44-84FB-C715EEBE8982}" dt="2019-08-07T04:44:16.061" v="47" actId="20577"/>
          <ac:spMkLst>
            <pc:docMk/>
            <pc:sldMk cId="2669788780" sldId="289"/>
            <ac:spMk id="5" creationId="{8F0BB745-6BFC-4BD3-A8F0-79829DB68144}"/>
          </ac:spMkLst>
        </pc:spChg>
      </pc:sldChg>
      <pc:sldChg chg="modSp">
        <pc:chgData name="Wang Stephen" userId="2033283f466edd32" providerId="LiveId" clId="{B7218854-49B5-8B44-84FB-C715EEBE8982}" dt="2019-07-24T04:46:53.044" v="36" actId="20577"/>
        <pc:sldMkLst>
          <pc:docMk/>
          <pc:sldMk cId="1573314777" sldId="291"/>
        </pc:sldMkLst>
        <pc:spChg chg="mod">
          <ac:chgData name="Wang Stephen" userId="2033283f466edd32" providerId="LiveId" clId="{B7218854-49B5-8B44-84FB-C715EEBE8982}" dt="2019-07-24T04:46:53.044" v="36" actId="20577"/>
          <ac:spMkLst>
            <pc:docMk/>
            <pc:sldMk cId="1573314777" sldId="291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646" v="29" actId="20577"/>
        <pc:sldMkLst>
          <pc:docMk/>
          <pc:sldMk cId="2410243190" sldId="292"/>
        </pc:sldMkLst>
        <pc:spChg chg="mod">
          <ac:chgData name="Wang Stephen" userId="2033283f466edd32" providerId="LiveId" clId="{B7218854-49B5-8B44-84FB-C715EEBE8982}" dt="2019-07-24T04:46:50.646" v="29" actId="20577"/>
          <ac:spMkLst>
            <pc:docMk/>
            <pc:sldMk cId="2410243190" sldId="292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2.799" v="35" actId="20577"/>
        <pc:sldMkLst>
          <pc:docMk/>
          <pc:sldMk cId="228128581" sldId="293"/>
        </pc:sldMkLst>
        <pc:spChg chg="mod">
          <ac:chgData name="Wang Stephen" userId="2033283f466edd32" providerId="LiveId" clId="{B7218854-49B5-8B44-84FB-C715EEBE8982}" dt="2019-07-24T04:46:52.799" v="35" actId="20577"/>
          <ac:spMkLst>
            <pc:docMk/>
            <pc:sldMk cId="228128581" sldId="293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2.518" v="34" actId="20577"/>
        <pc:sldMkLst>
          <pc:docMk/>
          <pc:sldMk cId="2915513922" sldId="294"/>
        </pc:sldMkLst>
        <pc:spChg chg="mod">
          <ac:chgData name="Wang Stephen" userId="2033283f466edd32" providerId="LiveId" clId="{B7218854-49B5-8B44-84FB-C715EEBE8982}" dt="2019-07-24T04:46:52.518" v="34" actId="20577"/>
          <ac:spMkLst>
            <pc:docMk/>
            <pc:sldMk cId="2915513922" sldId="294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827" v="33" actId="20577"/>
        <pc:sldMkLst>
          <pc:docMk/>
          <pc:sldMk cId="3846651543" sldId="295"/>
        </pc:sldMkLst>
        <pc:spChg chg="mod">
          <ac:chgData name="Wang Stephen" userId="2033283f466edd32" providerId="LiveId" clId="{B7218854-49B5-8B44-84FB-C715EEBE8982}" dt="2019-07-24T04:46:51.827" v="33" actId="20577"/>
          <ac:spMkLst>
            <pc:docMk/>
            <pc:sldMk cId="3846651543" sldId="295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1.528" v="32" actId="20577"/>
        <pc:sldMkLst>
          <pc:docMk/>
          <pc:sldMk cId="1375804325" sldId="296"/>
        </pc:sldMkLst>
        <pc:spChg chg="mod">
          <ac:chgData name="Wang Stephen" userId="2033283f466edd32" providerId="LiveId" clId="{B7218854-49B5-8B44-84FB-C715EEBE8982}" dt="2019-07-24T04:46:51.528" v="32" actId="20577"/>
          <ac:spMkLst>
            <pc:docMk/>
            <pc:sldMk cId="1375804325" sldId="296"/>
            <ac:spMk id="2" creationId="{EBC57882-6DB8-42ED-B0D9-DC5BE2F94FD6}"/>
          </ac:spMkLst>
        </pc:spChg>
      </pc:sldChg>
      <pc:sldChg chg="modSp">
        <pc:chgData name="Wang Stephen" userId="2033283f466edd32" providerId="LiveId" clId="{B7218854-49B5-8B44-84FB-C715EEBE8982}" dt="2019-07-24T04:46:50.973" v="30" actId="20577"/>
        <pc:sldMkLst>
          <pc:docMk/>
          <pc:sldMk cId="658229359" sldId="297"/>
        </pc:sldMkLst>
        <pc:spChg chg="mod">
          <ac:chgData name="Wang Stephen" userId="2033283f466edd32" providerId="LiveId" clId="{B7218854-49B5-8B44-84FB-C715EEBE8982}" dt="2019-07-24T04:46:50.973" v="30" actId="20577"/>
          <ac:spMkLst>
            <pc:docMk/>
            <pc:sldMk cId="658229359" sldId="297"/>
            <ac:spMk id="4" creationId="{69C51D9E-F792-4069-A1B7-56FDA6317FEE}"/>
          </ac:spMkLst>
        </pc:spChg>
      </pc:sldChg>
      <pc:sldChg chg="modSp">
        <pc:chgData name="Wang Stephen" userId="2033283f466edd32" providerId="LiveId" clId="{B7218854-49B5-8B44-84FB-C715EEBE8982}" dt="2019-07-24T04:46:51.252" v="31" actId="20577"/>
        <pc:sldMkLst>
          <pc:docMk/>
          <pc:sldMk cId="3467490128" sldId="304"/>
        </pc:sldMkLst>
        <pc:spChg chg="mod">
          <ac:chgData name="Wang Stephen" userId="2033283f466edd32" providerId="LiveId" clId="{B7218854-49B5-8B44-84FB-C715EEBE8982}" dt="2019-07-24T04:46:51.252" v="31" actId="20577"/>
          <ac:spMkLst>
            <pc:docMk/>
            <pc:sldMk cId="3467490128" sldId="304"/>
            <ac:spMk id="2" creationId="{EBC57882-6DB8-42ED-B0D9-DC5BE2F94FD6}"/>
          </ac:spMkLst>
        </pc:spChg>
      </pc:sldChg>
    </pc:docChg>
  </pc:docChgLst>
  <pc:docChgLst>
    <pc:chgData name="Wang Stephen" userId="2033283f466edd32" providerId="LiveId" clId="{ACAAE3CB-A53D-DA45-8E72-C4E8B7E433B7}"/>
    <pc:docChg chg="undo custSel addSld delSld">
      <pc:chgData name="Wang Stephen" userId="2033283f466edd32" providerId="LiveId" clId="{ACAAE3CB-A53D-DA45-8E72-C4E8B7E433B7}" dt="2019-08-06T00:50:44.003" v="5" actId="680"/>
      <pc:docMkLst>
        <pc:docMk/>
      </pc:docMkLst>
      <pc:sldChg chg="new del">
        <pc:chgData name="Wang Stephen" userId="2033283f466edd32" providerId="LiveId" clId="{ACAAE3CB-A53D-DA45-8E72-C4E8B7E433B7}" dt="2019-08-06T00:50:44.003" v="5" actId="680"/>
        <pc:sldMkLst>
          <pc:docMk/>
          <pc:sldMk cId="2731202995" sldId="326"/>
        </pc:sldMkLst>
      </pc:sldChg>
      <pc:sldChg chg="new del">
        <pc:chgData name="Wang Stephen" userId="2033283f466edd32" providerId="LiveId" clId="{ACAAE3CB-A53D-DA45-8E72-C4E8B7E433B7}" dt="2019-08-06T00:50:43.834" v="4" actId="680"/>
        <pc:sldMkLst>
          <pc:docMk/>
          <pc:sldMk cId="2429196661" sldId="327"/>
        </pc:sldMkLst>
      </pc:sldChg>
      <pc:sldChg chg="new del">
        <pc:chgData name="Wang Stephen" userId="2033283f466edd32" providerId="LiveId" clId="{ACAAE3CB-A53D-DA45-8E72-C4E8B7E433B7}" dt="2019-08-06T00:50:43.447" v="3" actId="680"/>
        <pc:sldMkLst>
          <pc:docMk/>
          <pc:sldMk cId="1541427936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7/8/19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09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786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62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100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235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24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23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60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73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663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5198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5790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7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72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030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4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5764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451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198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357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29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28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28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655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297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864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127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36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29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6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2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62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53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65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777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052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7/8/19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7/8/19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line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lativ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List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ui/layout/recycler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activities/intro-activiti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developer.android.com/guide/topics/ui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ragmen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wearabl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oGbnbEM1z0?feature=oembed" TargetMode="External"/><Relationship Id="rId5" Type="http://schemas.openxmlformats.org/officeDocument/2006/relationships/hyperlink" Target="https://developer.android.com/training/wearables/apps/creating" TargetMode="External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.android.com/reference/android/view/View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android.com/reference/android/view/ViewGroup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2 – UI, Android Wear OS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(XML)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913444"/>
            <a:ext cx="5400000" cy="1628035"/>
          </a:xfrm>
        </p:spPr>
        <p:txBody>
          <a:bodyPr/>
          <a:lstStyle/>
          <a:p>
            <a:r>
              <a:rPr lang="en-AU" b="1" i="1" dirty="0"/>
              <a:t>Declare UI elements in XML </a:t>
            </a:r>
          </a:p>
          <a:p>
            <a:r>
              <a:rPr lang="en-AU" dirty="0"/>
              <a:t>Android provides a straightforward </a:t>
            </a:r>
            <a:r>
              <a:rPr lang="en-AU" b="1" dirty="0"/>
              <a:t>XML</a:t>
            </a:r>
            <a:r>
              <a:rPr lang="en-AU" dirty="0"/>
              <a:t> vocabulary that corresponds to the View classes and subclasses,</a:t>
            </a:r>
            <a:r>
              <a:rPr lang="zh-CN" altLang="en-US" dirty="0"/>
              <a:t> </a:t>
            </a:r>
            <a:r>
              <a:rPr lang="en-AU" altLang="zh-CN" dirty="0"/>
              <a:t>such as those for widgets and layouts.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2FD9797-CFAD-4144-9B2F-18B90C940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82" y="1955662"/>
            <a:ext cx="5827518" cy="35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4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Declare a layout (Runtime)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259EA8-2B0D-4D4D-A4B1-C55677C907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6000" y="4594862"/>
            <a:ext cx="5400000" cy="1565892"/>
          </a:xfrm>
        </p:spPr>
        <p:txBody>
          <a:bodyPr/>
          <a:lstStyle/>
          <a:p>
            <a:r>
              <a:rPr lang="en-AU" b="1" i="1" dirty="0"/>
              <a:t>Instantiate layout elements at runtime</a:t>
            </a:r>
          </a:p>
          <a:p>
            <a:r>
              <a:rPr lang="en-AU" dirty="0"/>
              <a:t>Your app can create View and </a:t>
            </a:r>
            <a:r>
              <a:rPr lang="en-AU" dirty="0" err="1"/>
              <a:t>ViewGroup</a:t>
            </a:r>
            <a:r>
              <a:rPr lang="en-AU" dirty="0"/>
              <a:t> objects (and manipulate their properties) programmatically.</a:t>
            </a:r>
          </a:p>
          <a:p>
            <a:endParaRPr lang="en-AU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82DDD40-FEF0-4D9D-B376-2C52A8DB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000" y="1671466"/>
            <a:ext cx="5191340" cy="2534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DCB8E4-A15C-43D1-A2AF-955ADF39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14" y="716455"/>
            <a:ext cx="2712545" cy="54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23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Explore Linear Layout and Relative Layout</a:t>
            </a:r>
          </a:p>
        </p:txBody>
      </p:sp>
    </p:spTree>
    <p:extLst>
      <p:ext uri="{BB962C8B-B14F-4D97-AF65-F5344CB8AC3E}">
        <p14:creationId xmlns:p14="http://schemas.microsoft.com/office/powerpoint/2010/main" val="2123681697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07835"/>
            <a:ext cx="5400000" cy="3039256"/>
          </a:xfrm>
        </p:spPr>
        <p:txBody>
          <a:bodyPr/>
          <a:lstStyle/>
          <a:p>
            <a:r>
              <a:rPr lang="en-AU" b="1" i="1" dirty="0"/>
              <a:t>Linear Layout</a:t>
            </a:r>
          </a:p>
          <a:p>
            <a:r>
              <a:rPr lang="en-AU" dirty="0"/>
              <a:t>A layout that organizes its children into a </a:t>
            </a:r>
            <a:r>
              <a:rPr lang="en-AU" b="1" dirty="0"/>
              <a:t>single</a:t>
            </a:r>
            <a:r>
              <a:rPr lang="en-AU" dirty="0"/>
              <a:t> </a:t>
            </a:r>
            <a:r>
              <a:rPr lang="en-AU" b="1" i="1" dirty="0"/>
              <a:t>horizontal</a:t>
            </a:r>
            <a:r>
              <a:rPr lang="en-AU" dirty="0"/>
              <a:t> or </a:t>
            </a:r>
            <a:r>
              <a:rPr lang="en-AU" b="1" i="1" dirty="0"/>
              <a:t>vertical</a:t>
            </a:r>
            <a:r>
              <a:rPr lang="en-AU" dirty="0"/>
              <a:t> row. </a:t>
            </a:r>
          </a:p>
          <a:p>
            <a:r>
              <a:rPr lang="en-AU" dirty="0"/>
              <a:t>It creates a </a:t>
            </a:r>
            <a:r>
              <a:rPr lang="en-AU" b="1" dirty="0"/>
              <a:t>scrollbar</a:t>
            </a:r>
            <a:r>
              <a:rPr lang="en-AU" dirty="0"/>
              <a:t> </a:t>
            </a:r>
            <a:r>
              <a:rPr lang="en-AU" i="1" dirty="0"/>
              <a:t>if the length of the window exceeds the length of the screen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https://developer.android.com/guide/topics/ui/layout/linear</a:t>
            </a:r>
            <a:endParaRPr lang="en-AU" dirty="0"/>
          </a:p>
          <a:p>
            <a:endParaRPr lang="en-AU" dirty="0"/>
          </a:p>
        </p:txBody>
      </p:sp>
      <p:pic>
        <p:nvPicPr>
          <p:cNvPr id="10242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4FE4B24C-CE70-41C1-A2A5-4253E5CB2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82585"/>
            <a:ext cx="3074918" cy="22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550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AE243CB-E7A3-42BD-B4C2-E37F1947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9339" y="1531938"/>
            <a:ext cx="2373823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14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CA63998-53D3-4745-A553-DEF39AAAF13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829339" y="5908674"/>
            <a:ext cx="342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fragment_layout_demo_linear.xml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0B55E-AEFD-40A7-95A7-E1A2DB6035E2}"/>
              </a:ext>
            </a:extLst>
          </p:cNvPr>
          <p:cNvSpPr/>
          <p:nvPr/>
        </p:nvSpPr>
        <p:spPr>
          <a:xfrm>
            <a:off x="1829339" y="1531937"/>
            <a:ext cx="2373824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09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45065"/>
            <a:ext cx="5400000" cy="2950479"/>
          </a:xfrm>
        </p:spPr>
        <p:txBody>
          <a:bodyPr/>
          <a:lstStyle/>
          <a:p>
            <a:r>
              <a:rPr lang="en-AU" b="1" i="1" dirty="0"/>
              <a:t>Relative Layout</a:t>
            </a:r>
          </a:p>
          <a:p>
            <a:r>
              <a:rPr lang="en-AU" dirty="0"/>
              <a:t>Enables you to </a:t>
            </a:r>
            <a:r>
              <a:rPr lang="en-AU" b="1" i="1" dirty="0"/>
              <a:t>specify</a:t>
            </a:r>
            <a:r>
              <a:rPr lang="en-AU" dirty="0"/>
              <a:t> the </a:t>
            </a:r>
            <a:r>
              <a:rPr lang="en-AU" b="1" i="1" dirty="0"/>
              <a:t>location of child objects </a:t>
            </a:r>
            <a:r>
              <a:rPr lang="en-AU" dirty="0"/>
              <a:t>relative to </a:t>
            </a:r>
            <a:r>
              <a:rPr lang="en-AU" b="1" i="1" dirty="0"/>
              <a:t>each other </a:t>
            </a:r>
            <a:r>
              <a:rPr lang="en-AU" dirty="0"/>
              <a:t>(child A to the left of child B) or to the </a:t>
            </a:r>
            <a:r>
              <a:rPr lang="en-AU" b="1" i="1" dirty="0"/>
              <a:t>parent</a:t>
            </a:r>
            <a:r>
              <a:rPr lang="en-AU" dirty="0"/>
              <a:t> (aligned to the top of the parent).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https://developer.android.com/guide/topics/ui/layout/relative</a:t>
            </a:r>
            <a:endParaRPr lang="en-AU" dirty="0"/>
          </a:p>
        </p:txBody>
      </p:sp>
      <p:pic>
        <p:nvPicPr>
          <p:cNvPr id="9218" name="Picture 2" descr="https://developer.android.com/images/ui/relativelayout-small.png">
            <a:extLst>
              <a:ext uri="{FF2B5EF4-FFF2-40B4-BE49-F238E27FC236}">
                <a16:creationId xmlns:a16="http://schemas.microsoft.com/office/drawing/2014/main" id="{0706C7E5-A575-4B6C-9EE4-C7BE4D44EA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591365"/>
            <a:ext cx="3051189" cy="22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874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Relative Layout (Code)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CB30A6B-59AD-48E8-9AB4-7B2DC015D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801" y="1531938"/>
            <a:ext cx="2444899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A2CB78F-94B7-4F97-AF87-3AC13276F6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7930753" y="1531938"/>
            <a:ext cx="2188368" cy="4376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694FB-9735-46F5-A468-D464A638A80B}"/>
              </a:ext>
            </a:extLst>
          </p:cNvPr>
          <p:cNvSpPr txBox="1"/>
          <p:nvPr/>
        </p:nvSpPr>
        <p:spPr>
          <a:xfrm>
            <a:off x="1793801" y="5908675"/>
            <a:ext cx="361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fragment_layout_demo_relative.xml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68C818-C37B-4950-ABA9-880AD20CFD0C}"/>
              </a:ext>
            </a:extLst>
          </p:cNvPr>
          <p:cNvSpPr/>
          <p:nvPr/>
        </p:nvSpPr>
        <p:spPr>
          <a:xfrm>
            <a:off x="1793801" y="1546254"/>
            <a:ext cx="2444899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845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r>
              <a:rPr lang="en-AU" sz="2400" b="0" i="1" dirty="0"/>
              <a:t>- Explore Layouts require an Adapter</a:t>
            </a:r>
          </a:p>
        </p:txBody>
      </p:sp>
    </p:spTree>
    <p:extLst>
      <p:ext uri="{BB962C8B-B14F-4D97-AF65-F5344CB8AC3E}">
        <p14:creationId xmlns:p14="http://schemas.microsoft.com/office/powerpoint/2010/main" val="357503994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279626"/>
            <a:ext cx="5400000" cy="3140348"/>
          </a:xfrm>
        </p:spPr>
        <p:txBody>
          <a:bodyPr/>
          <a:lstStyle/>
          <a:p>
            <a:r>
              <a:rPr lang="en-AU" sz="2800" b="1" i="1" dirty="0"/>
              <a:t>What </a:t>
            </a:r>
            <a:r>
              <a:rPr lang="en-AU" sz="2800" b="1" i="1"/>
              <a:t>is the adapter</a:t>
            </a:r>
            <a:r>
              <a:rPr lang="en-AU" sz="2800" b="1" i="1" dirty="0"/>
              <a:t>?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b="1" i="1" dirty="0"/>
              <a:t>Adapter</a:t>
            </a:r>
            <a:r>
              <a:rPr lang="en-AU" dirty="0"/>
              <a:t> behaves as a </a:t>
            </a:r>
            <a:r>
              <a:rPr lang="en-AU" b="1" i="1" dirty="0"/>
              <a:t>middleman</a:t>
            </a:r>
            <a:r>
              <a:rPr lang="en-AU" dirty="0"/>
              <a:t> between the </a:t>
            </a:r>
            <a:r>
              <a:rPr lang="en-AU" i="1" dirty="0"/>
              <a:t>data source</a:t>
            </a:r>
            <a:r>
              <a:rPr lang="en-AU" dirty="0"/>
              <a:t> and the </a:t>
            </a:r>
            <a:r>
              <a:rPr lang="en-AU" i="1" dirty="0" err="1"/>
              <a:t>AdapterView</a:t>
            </a:r>
            <a:r>
              <a:rPr lang="en-AU" i="1" dirty="0"/>
              <a:t> layout</a:t>
            </a:r>
            <a:r>
              <a:rPr lang="en-AU" dirty="0"/>
              <a:t>:</a:t>
            </a:r>
          </a:p>
          <a:p>
            <a:r>
              <a:rPr lang="en-AU" dirty="0"/>
              <a:t> - </a:t>
            </a:r>
            <a:r>
              <a:rPr lang="en-AU" b="1" i="1" dirty="0"/>
              <a:t>Retrieves the data</a:t>
            </a:r>
            <a:r>
              <a:rPr lang="en-AU" dirty="0"/>
              <a:t> (from a source such as an array or a database query) </a:t>
            </a:r>
          </a:p>
          <a:p>
            <a:r>
              <a:rPr lang="en-AU" dirty="0"/>
              <a:t>- </a:t>
            </a:r>
            <a:r>
              <a:rPr lang="en-AU" b="1" i="1" dirty="0"/>
              <a:t>Converts each entry into a view </a:t>
            </a:r>
            <a:r>
              <a:rPr lang="en-AU" dirty="0"/>
              <a:t>that can be added into the </a:t>
            </a:r>
            <a:r>
              <a:rPr lang="en-AU" dirty="0" err="1"/>
              <a:t>AdapterView</a:t>
            </a:r>
            <a:r>
              <a:rPr lang="en-AU" dirty="0"/>
              <a:t> layout.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6697887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1943293"/>
            <a:ext cx="5400000" cy="3443681"/>
          </a:xfrm>
        </p:spPr>
        <p:txBody>
          <a:bodyPr/>
          <a:lstStyle/>
          <a:p>
            <a:r>
              <a:rPr lang="en-AU" sz="2800" b="1" i="1" dirty="0"/>
              <a:t>Why do we need an adapter?</a:t>
            </a:r>
          </a:p>
          <a:p>
            <a:endParaRPr lang="en-AU" dirty="0"/>
          </a:p>
          <a:p>
            <a:r>
              <a:rPr lang="en-AU" dirty="0"/>
              <a:t>When the content for the layout is </a:t>
            </a:r>
            <a:r>
              <a:rPr lang="en-AU" b="1" i="1" dirty="0"/>
              <a:t>dynamic or not pre-determined</a:t>
            </a:r>
            <a:r>
              <a:rPr lang="en-AU" dirty="0"/>
              <a:t>, you can use a layout that subclasses </a:t>
            </a:r>
            <a:r>
              <a:rPr lang="en-AU" b="1" i="1" dirty="0" err="1"/>
              <a:t>AdapterView</a:t>
            </a:r>
            <a:r>
              <a:rPr lang="en-AU" dirty="0"/>
              <a:t> to </a:t>
            </a:r>
            <a:r>
              <a:rPr lang="en-AU" i="1" dirty="0"/>
              <a:t>populate the layout with views at runtime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 subclass of the </a:t>
            </a:r>
            <a:r>
              <a:rPr lang="en-AU" b="1" i="1" dirty="0" err="1"/>
              <a:t>AdapterView</a:t>
            </a:r>
            <a:r>
              <a:rPr lang="en-AU" dirty="0"/>
              <a:t> class uses an </a:t>
            </a:r>
            <a:r>
              <a:rPr lang="en-AU" b="1" i="1" dirty="0"/>
              <a:t>Adapter</a:t>
            </a:r>
            <a:r>
              <a:rPr lang="en-AU" dirty="0"/>
              <a:t> to </a:t>
            </a:r>
            <a:r>
              <a:rPr lang="en-AU" i="1" dirty="0"/>
              <a:t>bind data to its layout. </a:t>
            </a:r>
          </a:p>
        </p:txBody>
      </p:sp>
      <p:pic>
        <p:nvPicPr>
          <p:cNvPr id="12290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265FD096-7F10-4C25-827B-F3A0403BFC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eveloper.android.com/images/ui/gridview-small.png">
            <a:extLst>
              <a:ext uri="{FF2B5EF4-FFF2-40B4-BE49-F238E27FC236}">
                <a16:creationId xmlns:a16="http://schemas.microsoft.com/office/drawing/2014/main" id="{07C657BC-A272-43E1-B2DD-ED50905A4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77" y="2070768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24D70165-F9FF-41C9-8B7B-38290FFB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6" y="4095415"/>
            <a:ext cx="2113671" cy="142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A34AE-7F76-4ACD-90BB-F6EBCF2C2FB5}"/>
              </a:ext>
            </a:extLst>
          </p:cNvPr>
          <p:cNvSpPr txBox="1"/>
          <p:nvPr/>
        </p:nvSpPr>
        <p:spPr>
          <a:xfrm>
            <a:off x="769076" y="3480468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FF3E-7FA0-4752-A610-937BD5758068}"/>
              </a:ext>
            </a:extLst>
          </p:cNvPr>
          <p:cNvSpPr txBox="1"/>
          <p:nvPr/>
        </p:nvSpPr>
        <p:spPr>
          <a:xfrm>
            <a:off x="3484777" y="348046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Grid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44AEF-9490-45DF-813D-E267F318CCA8}"/>
              </a:ext>
            </a:extLst>
          </p:cNvPr>
          <p:cNvSpPr txBox="1"/>
          <p:nvPr/>
        </p:nvSpPr>
        <p:spPr>
          <a:xfrm>
            <a:off x="769076" y="5497642"/>
            <a:ext cx="148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zh-CN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CC622-2489-48B3-B010-62D65B02006B}"/>
              </a:ext>
            </a:extLst>
          </p:cNvPr>
          <p:cNvSpPr txBox="1"/>
          <p:nvPr/>
        </p:nvSpPr>
        <p:spPr>
          <a:xfrm>
            <a:off x="4035793" y="4514646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226033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567214" y="1666124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554766" y="1833556"/>
            <a:ext cx="2293094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User Interface (UI)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567214" y="2617208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554766" y="2784640"/>
            <a:ext cx="2293094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Wear OS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List View </a:t>
            </a:r>
          </a:p>
          <a:p>
            <a:r>
              <a:rPr lang="en-AU" sz="2400" b="0" i="1" dirty="0"/>
              <a:t>(Displays a scrolling single column list)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243190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91523"/>
            <a:ext cx="5400000" cy="327188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List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r>
              <a:rPr lang="en-AU" dirty="0">
                <a:hlinkClick r:id="rId3"/>
              </a:rPr>
              <a:t>https://developer.android.com/reference/android/widget/ListView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FF4E49-24F8-4EFC-B333-097482901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47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ListView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643CDD-F8AB-4629-A639-FE003B198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2310606"/>
            <a:ext cx="5067300" cy="2819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5A3C1-710B-459F-BE21-A48F7AE621E2}"/>
              </a:ext>
            </a:extLst>
          </p:cNvPr>
          <p:cNvSpPr/>
          <p:nvPr/>
        </p:nvSpPr>
        <p:spPr>
          <a:xfrm>
            <a:off x="1198997" y="3932808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482600" y="5130006"/>
            <a:ext cx="31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fragment_layout_demo_list.xml</a:t>
            </a:r>
          </a:p>
        </p:txBody>
      </p:sp>
    </p:spTree>
    <p:extLst>
      <p:ext uri="{BB962C8B-B14F-4D97-AF65-F5344CB8AC3E}">
        <p14:creationId xmlns:p14="http://schemas.microsoft.com/office/powerpoint/2010/main" val="2281285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9155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364186" y="5935297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838906-C5A5-4843-B298-D565DDF84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4186" y="1531938"/>
            <a:ext cx="3304128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A50CEB-E9C4-4DA0-8537-07D30E4943B1}"/>
              </a:ext>
            </a:extLst>
          </p:cNvPr>
          <p:cNvSpPr/>
          <p:nvPr/>
        </p:nvSpPr>
        <p:spPr>
          <a:xfrm>
            <a:off x="1364186" y="1531938"/>
            <a:ext cx="3304128" cy="4376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5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25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ListView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5054208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7AB64C-67B4-4120-8C6F-1157E3B0B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386405"/>
            <a:ext cx="5400675" cy="26678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AAB9BE-AABB-456D-8B47-9A7F02260EA3}"/>
              </a:ext>
            </a:extLst>
          </p:cNvPr>
          <p:cNvSpPr/>
          <p:nvPr/>
        </p:nvSpPr>
        <p:spPr>
          <a:xfrm>
            <a:off x="754601" y="3000652"/>
            <a:ext cx="4873842" cy="532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</a:t>
            </a:r>
            <a:r>
              <a:rPr lang="en-US" altLang="zh-CN" dirty="0" err="1"/>
              <a:t>ist</a:t>
            </a:r>
            <a:r>
              <a:rPr lang="en-US" altLang="zh-CN" dirty="0"/>
              <a:t> View – Listeners when Clicking Items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3522" y="4825731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LayoutFragmentDemo.java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236608-FB7E-47A8-871F-828056C1E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614881"/>
            <a:ext cx="5400675" cy="2210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68D7C2-61FA-43F4-AF5D-BC8056904833}"/>
              </a:ext>
            </a:extLst>
          </p:cNvPr>
          <p:cNvSpPr/>
          <p:nvPr/>
        </p:nvSpPr>
        <p:spPr>
          <a:xfrm>
            <a:off x="824991" y="3355758"/>
            <a:ext cx="4581510" cy="1296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5F2B9-DD48-454C-8D41-0A142112553B}"/>
              </a:ext>
            </a:extLst>
          </p:cNvPr>
          <p:cNvSpPr txBox="1"/>
          <p:nvPr/>
        </p:nvSpPr>
        <p:spPr>
          <a:xfrm>
            <a:off x="6324090" y="5751089"/>
            <a:ext cx="22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ListDemoAdapter.java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310993-CA71-4338-8E4D-0AD6BD5045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1684307"/>
            <a:ext cx="5400675" cy="4071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08E81D8-F4A0-4D45-894C-063C828C6F09}"/>
              </a:ext>
            </a:extLst>
          </p:cNvPr>
          <p:cNvSpPr/>
          <p:nvPr/>
        </p:nvSpPr>
        <p:spPr>
          <a:xfrm>
            <a:off x="6324090" y="3720307"/>
            <a:ext cx="5400675" cy="1180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Recycler View </a:t>
            </a:r>
          </a:p>
          <a:p>
            <a:r>
              <a:rPr lang="en-AU" sz="2400" b="0" i="1" dirty="0"/>
              <a:t>(A more advanced and flexible version of </a:t>
            </a:r>
            <a:r>
              <a:rPr lang="en-AU" sz="2400" b="0" i="1" dirty="0" err="1"/>
              <a:t>ListView</a:t>
            </a:r>
            <a:r>
              <a:rPr lang="en-AU" sz="2400" b="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8229359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38050"/>
            <a:ext cx="5400000" cy="3364511"/>
          </a:xfrm>
        </p:spPr>
        <p:txBody>
          <a:bodyPr/>
          <a:lstStyle/>
          <a:p>
            <a:r>
              <a:rPr lang="en-AU" dirty="0"/>
              <a:t>To create a </a:t>
            </a:r>
            <a:r>
              <a:rPr lang="en-AU" b="1" i="1" dirty="0"/>
              <a:t>Recycler View</a:t>
            </a:r>
            <a:r>
              <a:rPr lang="en-AU" dirty="0"/>
              <a:t>: 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endParaRPr lang="en-AU" i="1" dirty="0"/>
          </a:p>
          <a:p>
            <a:r>
              <a:rPr lang="en-AU" dirty="0">
                <a:hlinkClick r:id="rId3"/>
              </a:rPr>
              <a:t>https://developer.android.com/guide/topics/ui/layout/recyclerview</a:t>
            </a: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59C21D-9288-4F42-8981-5ABD0414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2066" y="1531938"/>
            <a:ext cx="2188368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484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 </a:t>
            </a:r>
            <a:r>
              <a:rPr lang="en-US" altLang="zh-CN" dirty="0"/>
              <a:t>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/>
              <a:t>Declare</a:t>
            </a:r>
            <a:r>
              <a:rPr lang="en-AU" i="1" dirty="0"/>
              <a:t> </a:t>
            </a:r>
            <a:r>
              <a:rPr lang="en-AU" i="1" dirty="0" err="1"/>
              <a:t>RecyclerView</a:t>
            </a:r>
            <a:r>
              <a:rPr lang="en-AU" i="1" dirty="0"/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A1D5A-2979-4165-9CEB-DA14B8AC854E}"/>
              </a:ext>
            </a:extLst>
          </p:cNvPr>
          <p:cNvSpPr txBox="1"/>
          <p:nvPr/>
        </p:nvSpPr>
        <p:spPr>
          <a:xfrm>
            <a:off x="787400" y="5014151"/>
            <a:ext cx="362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fragment_layout_demo_recycler.xml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8D13B-78BD-4A84-A6FC-CB4ED3BF0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2410619"/>
            <a:ext cx="4457700" cy="2619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13C605-66CE-4899-904F-AFA94BB243D1}"/>
              </a:ext>
            </a:extLst>
          </p:cNvPr>
          <p:cNvSpPr/>
          <p:nvPr/>
        </p:nvSpPr>
        <p:spPr>
          <a:xfrm>
            <a:off x="960051" y="3831214"/>
            <a:ext cx="2671667" cy="86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7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30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E215FF-0579-4CDB-A020-2C63362C5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634" y="1531938"/>
            <a:ext cx="4699233" cy="4376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E522C5-3ACD-4A51-AB06-0838BCB31BA0}"/>
              </a:ext>
            </a:extLst>
          </p:cNvPr>
          <p:cNvSpPr/>
          <p:nvPr/>
        </p:nvSpPr>
        <p:spPr>
          <a:xfrm>
            <a:off x="666634" y="2410289"/>
            <a:ext cx="4699232" cy="349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666633" y="5908675"/>
            <a:ext cx="105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Fruit.java</a:t>
            </a:r>
          </a:p>
        </p:txBody>
      </p:sp>
    </p:spTree>
    <p:extLst>
      <p:ext uri="{BB962C8B-B14F-4D97-AF65-F5344CB8AC3E}">
        <p14:creationId xmlns:p14="http://schemas.microsoft.com/office/powerpoint/2010/main" val="271483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/>
              <a:t>Create</a:t>
            </a:r>
            <a:r>
              <a:rPr lang="en-AU" i="1" dirty="0"/>
              <a:t> Adapter and </a:t>
            </a:r>
            <a:r>
              <a:rPr lang="en-AU" i="1" dirty="0" err="1"/>
              <a:t>ViewHolder</a:t>
            </a:r>
            <a:endParaRPr lang="en-AU" i="1" dirty="0"/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Bind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with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1616857" y="5908674"/>
            <a:ext cx="26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4A93EB-82AC-48AC-BBA1-4713AF9C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857" y="1531938"/>
            <a:ext cx="2798786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B1E006-32CD-4BDF-B4A1-1F76E554A8FE}"/>
              </a:ext>
            </a:extLst>
          </p:cNvPr>
          <p:cNvSpPr/>
          <p:nvPr/>
        </p:nvSpPr>
        <p:spPr>
          <a:xfrm>
            <a:off x="1616857" y="1531937"/>
            <a:ext cx="2798786" cy="4376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BB745-6BFC-4BD3-A8F0-79829DB681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48264"/>
            <a:ext cx="5400000" cy="194408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Declare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RecyclerView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in layout (XML)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Object</a:t>
            </a:r>
          </a:p>
          <a:p>
            <a:pPr marL="342900" indent="-342900">
              <a:buFontTx/>
              <a:buChar char="-"/>
            </a:pPr>
            <a:r>
              <a:rPr lang="en-AU" b="1" i="1" dirty="0">
                <a:solidFill>
                  <a:schemeClr val="bg1">
                    <a:lumMod val="95000"/>
                  </a:schemeClr>
                </a:solidFill>
              </a:rPr>
              <a:t>Create</a:t>
            </a:r>
            <a:r>
              <a:rPr lang="en-AU" i="1" dirty="0">
                <a:solidFill>
                  <a:schemeClr val="bg1">
                    <a:lumMod val="95000"/>
                  </a:schemeClr>
                </a:solidFill>
              </a:rPr>
              <a:t> Adapter and </a:t>
            </a:r>
            <a:r>
              <a:rPr lang="en-AU" i="1" dirty="0" err="1">
                <a:solidFill>
                  <a:schemeClr val="bg1">
                    <a:lumMod val="95000"/>
                  </a:schemeClr>
                </a:solidFill>
              </a:rPr>
              <a:t>ViewHolder</a:t>
            </a:r>
            <a:endParaRPr lang="en-AU" i="1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AU" b="1" i="1" dirty="0"/>
              <a:t>Bind</a:t>
            </a:r>
            <a:r>
              <a:rPr lang="en-AU" i="1" dirty="0"/>
              <a:t> Adapter with </a:t>
            </a:r>
            <a:r>
              <a:rPr lang="en-AU" i="1" dirty="0" err="1"/>
              <a:t>RecyclerView</a:t>
            </a:r>
            <a:r>
              <a:rPr lang="en-AU" i="1" dirty="0"/>
              <a:t> in the Activity</a:t>
            </a:r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  <a:p>
            <a:pPr marL="342900" indent="-342900">
              <a:buFontTx/>
              <a:buChar char="-"/>
            </a:pPr>
            <a:endParaRPr lang="en-AU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15238" y="4119352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LayoutDemoFragment.java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815657-78E7-4E9B-AE39-40D985B00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21261"/>
            <a:ext cx="5400675" cy="7980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A1A56B-A451-4115-B547-41F1BF3ECD63}"/>
              </a:ext>
            </a:extLst>
          </p:cNvPr>
          <p:cNvSpPr/>
          <p:nvPr/>
        </p:nvSpPr>
        <p:spPr>
          <a:xfrm>
            <a:off x="315913" y="3321261"/>
            <a:ext cx="5400000" cy="798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Recycler</a:t>
            </a:r>
            <a:r>
              <a:rPr lang="en-US" altLang="zh-CN" dirty="0"/>
              <a:t> View – Listener when Clicking Items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7DEB47-8A1D-4FBD-9AB4-2A152FD8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196" y="1531938"/>
            <a:ext cx="5132795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95E9C-4182-4F53-806F-EE762F9CC8BD}"/>
              </a:ext>
            </a:extLst>
          </p:cNvPr>
          <p:cNvSpPr txBox="1"/>
          <p:nvPr/>
        </p:nvSpPr>
        <p:spPr>
          <a:xfrm>
            <a:off x="3454196" y="5908675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RecyclerDemoAdapter.java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BEFFF-7629-4D24-9EFC-93C573066556}"/>
              </a:ext>
            </a:extLst>
          </p:cNvPr>
          <p:cNvSpPr/>
          <p:nvPr/>
        </p:nvSpPr>
        <p:spPr>
          <a:xfrm>
            <a:off x="3968318" y="3595458"/>
            <a:ext cx="4540054" cy="1509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412282642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0"/>
            <a:ext cx="5400000" cy="1890287"/>
          </a:xfrm>
        </p:spPr>
        <p:txBody>
          <a:bodyPr/>
          <a:lstStyle/>
          <a:p>
            <a:r>
              <a:rPr lang="en-AU" i="1" dirty="0"/>
              <a:t>An </a:t>
            </a:r>
            <a:r>
              <a:rPr lang="en-AU" b="1" i="1" dirty="0"/>
              <a:t>activity</a:t>
            </a:r>
            <a:r>
              <a:rPr lang="en-AU" i="1" dirty="0"/>
              <a:t> provides the window in which the app draws its </a:t>
            </a:r>
            <a:r>
              <a:rPr lang="en-AU" b="1" i="1" dirty="0"/>
              <a:t>UI</a:t>
            </a:r>
            <a:r>
              <a:rPr lang="en-AU" i="1" dirty="0"/>
              <a:t>. </a:t>
            </a:r>
            <a:endParaRPr lang="en-AU" dirty="0"/>
          </a:p>
          <a:p>
            <a:endParaRPr lang="en-AU" b="1" i="1" dirty="0"/>
          </a:p>
          <a:p>
            <a:r>
              <a:rPr lang="en-AU" dirty="0">
                <a:hlinkClick r:id="rId3"/>
              </a:rPr>
              <a:t>https://developer.android.com/guide/components/activities/intro-activities</a:t>
            </a:r>
            <a:endParaRPr lang="en-AU" b="1" i="1" dirty="0"/>
          </a:p>
        </p:txBody>
      </p:sp>
      <p:pic>
        <p:nvPicPr>
          <p:cNvPr id="13" name="Picture 2" descr="Image result for activity android">
            <a:extLst>
              <a:ext uri="{FF2B5EF4-FFF2-40B4-BE49-F238E27FC236}">
                <a16:creationId xmlns:a16="http://schemas.microsoft.com/office/drawing/2014/main" id="{00D818AA-8648-40B7-9603-325DCF75B8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4154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82321"/>
            <a:ext cx="5400000" cy="1683148"/>
          </a:xfrm>
        </p:spPr>
        <p:txBody>
          <a:bodyPr/>
          <a:lstStyle/>
          <a:p>
            <a:r>
              <a:rPr lang="en-AU" dirty="0"/>
              <a:t>Unlike programming paradigms in which apps are launched with a main() method, the Android system </a:t>
            </a:r>
            <a:r>
              <a:rPr lang="en-AU" b="1" i="1" dirty="0"/>
              <a:t>initiates code in an Activity instance </a:t>
            </a:r>
            <a:r>
              <a:rPr lang="en-AU" dirty="0"/>
              <a:t>by </a:t>
            </a:r>
            <a:r>
              <a:rPr lang="en-AU" b="1" i="1" dirty="0"/>
              <a:t>invoking specific </a:t>
            </a:r>
            <a:r>
              <a:rPr lang="en-AU" b="1" i="1" dirty="0" err="1"/>
              <a:t>callback</a:t>
            </a:r>
            <a:r>
              <a:rPr lang="en-AU" b="1" i="1" dirty="0"/>
              <a:t> methods </a:t>
            </a:r>
            <a:r>
              <a:rPr lang="en-AU" dirty="0"/>
              <a:t>that correspond to </a:t>
            </a:r>
            <a:r>
              <a:rPr lang="en-AU" b="1" i="1" dirty="0"/>
              <a:t>specific stages of its lifecycle</a:t>
            </a:r>
            <a:r>
              <a:rPr lang="en-AU" dirty="0"/>
              <a:t>.</a:t>
            </a:r>
            <a:endParaRPr lang="en-AU" b="1" dirty="0"/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818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onCreate</a:t>
            </a:r>
            <a:r>
              <a:rPr lang="en-AU" dirty="0"/>
              <a:t>/</a:t>
            </a:r>
            <a:r>
              <a:rPr lang="en-AU" dirty="0" err="1"/>
              <a:t>onDestroy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37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0359"/>
            <a:ext cx="5400000" cy="2499893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entire lifetime </a:t>
            </a:r>
            <a:r>
              <a:rPr lang="en-AU" dirty="0"/>
              <a:t>of an activity happens between the first call to </a:t>
            </a:r>
            <a:r>
              <a:rPr lang="en-AU" b="1" i="1" dirty="0" err="1"/>
              <a:t>onCreate</a:t>
            </a:r>
            <a:r>
              <a:rPr lang="en-AU" b="1" i="1" dirty="0"/>
              <a:t>(Bundle) </a:t>
            </a:r>
            <a:r>
              <a:rPr lang="en-AU" dirty="0"/>
              <a:t>through to a single final call to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An activity will do all </a:t>
            </a:r>
            <a:r>
              <a:rPr lang="en-AU" b="1" i="1" dirty="0"/>
              <a:t>setup of "global" state in </a:t>
            </a:r>
            <a:r>
              <a:rPr lang="en-AU" b="1" i="1" dirty="0" err="1"/>
              <a:t>onCreate</a:t>
            </a:r>
            <a:r>
              <a:rPr lang="en-AU" b="1" i="1" dirty="0"/>
              <a:t>()</a:t>
            </a:r>
            <a:r>
              <a:rPr lang="en-AU" dirty="0"/>
              <a:t>, and </a:t>
            </a:r>
            <a:r>
              <a:rPr lang="en-AU" b="1" i="1" dirty="0"/>
              <a:t>release all remaining resources in </a:t>
            </a:r>
            <a:r>
              <a:rPr lang="en-AU" b="1" i="1" dirty="0" err="1"/>
              <a:t>onDestroy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8001A-D2F8-40B1-9F24-4133DAAC9AA5}"/>
              </a:ext>
            </a:extLst>
          </p:cNvPr>
          <p:cNvSpPr/>
          <p:nvPr/>
        </p:nvSpPr>
        <p:spPr>
          <a:xfrm>
            <a:off x="2476870" y="2028811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B6D0F-E0A8-4275-B6BA-81B8CA560868}"/>
              </a:ext>
            </a:extLst>
          </p:cNvPr>
          <p:cNvSpPr/>
          <p:nvPr/>
        </p:nvSpPr>
        <p:spPr>
          <a:xfrm>
            <a:off x="2476870" y="5119719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onStart</a:t>
            </a:r>
            <a:r>
              <a:rPr lang="en-AU" dirty="0"/>
              <a:t>/</a:t>
            </a:r>
            <a:r>
              <a:rPr lang="en-AU" dirty="0" err="1"/>
              <a:t>onStop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56421"/>
            <a:ext cx="5400000" cy="2527769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visible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onStart</a:t>
            </a:r>
            <a:r>
              <a:rPr lang="en-AU" b="1" i="1" dirty="0"/>
              <a:t>() </a:t>
            </a:r>
            <a:r>
              <a:rPr lang="en-AU" dirty="0"/>
              <a:t>until a corresponding call to </a:t>
            </a:r>
            <a:r>
              <a:rPr lang="en-AU" b="1" i="1" dirty="0" err="1"/>
              <a:t>onStop</a:t>
            </a:r>
            <a:r>
              <a:rPr lang="en-AU" b="1" i="1" dirty="0"/>
              <a:t>()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During this time the user can see the activity </a:t>
            </a:r>
            <a:r>
              <a:rPr lang="en-AU" b="1" i="1" dirty="0"/>
              <a:t>on-screen</a:t>
            </a:r>
            <a:r>
              <a:rPr lang="en-AU" dirty="0"/>
              <a:t>, though it </a:t>
            </a:r>
            <a:r>
              <a:rPr lang="en-AU" b="1" i="1" dirty="0"/>
              <a:t>may not be in the foreground </a:t>
            </a:r>
            <a:r>
              <a:rPr lang="en-AU" dirty="0"/>
              <a:t>and interacting with the user. 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81E15E-FBF8-4197-9613-9103C911ABB3}"/>
              </a:ext>
            </a:extLst>
          </p:cNvPr>
          <p:cNvSpPr/>
          <p:nvPr/>
        </p:nvSpPr>
        <p:spPr>
          <a:xfrm>
            <a:off x="2467993" y="4489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EA2F06-361E-46EA-8330-B98EC497EC3B}"/>
              </a:ext>
            </a:extLst>
          </p:cNvPr>
          <p:cNvSpPr/>
          <p:nvPr/>
        </p:nvSpPr>
        <p:spPr>
          <a:xfrm>
            <a:off x="2467993" y="2368596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– </a:t>
            </a:r>
            <a:r>
              <a:rPr lang="en-AU" dirty="0" err="1"/>
              <a:t>onResume</a:t>
            </a:r>
            <a:r>
              <a:rPr lang="en-AU" dirty="0"/>
              <a:t>/</a:t>
            </a:r>
            <a:r>
              <a:rPr lang="en-AU" dirty="0" err="1"/>
              <a:t>onPause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57C19-8D24-4793-9670-E075FDC43D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51545"/>
            <a:ext cx="5400000" cy="2337521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/>
              <a:t>foreground lifetime </a:t>
            </a:r>
            <a:r>
              <a:rPr lang="en-AU" dirty="0"/>
              <a:t>of an activity happens between a call to </a:t>
            </a:r>
            <a:r>
              <a:rPr lang="en-AU" b="1" i="1" dirty="0" err="1"/>
              <a:t>onResume</a:t>
            </a:r>
            <a:r>
              <a:rPr lang="en-AU" b="1" i="1" dirty="0"/>
              <a:t>()</a:t>
            </a:r>
            <a:r>
              <a:rPr lang="en-AU" dirty="0"/>
              <a:t> until a corresponding call to </a:t>
            </a:r>
            <a:r>
              <a:rPr lang="en-AU" b="1" i="1" dirty="0" err="1"/>
              <a:t>onPause</a:t>
            </a:r>
            <a:r>
              <a:rPr lang="en-AU" b="1" i="1" dirty="0"/>
              <a:t>(). </a:t>
            </a:r>
          </a:p>
          <a:p>
            <a:endParaRPr lang="en-AU" dirty="0"/>
          </a:p>
          <a:p>
            <a:r>
              <a:rPr lang="en-AU" dirty="0"/>
              <a:t>During this time the activity is in </a:t>
            </a:r>
            <a:r>
              <a:rPr lang="en-AU" b="1" i="1" dirty="0"/>
              <a:t>visible, active and interacting</a:t>
            </a:r>
            <a:r>
              <a:rPr lang="en-AU" dirty="0"/>
              <a:t> with the user.</a:t>
            </a:r>
          </a:p>
        </p:txBody>
      </p:sp>
      <p:pic>
        <p:nvPicPr>
          <p:cNvPr id="31747" name="Picture 3" descr="State diagram for an Android Activity Lifecycle.">
            <a:extLst>
              <a:ext uri="{FF2B5EF4-FFF2-40B4-BE49-F238E27FC236}">
                <a16:creationId xmlns:a16="http://schemas.microsoft.com/office/drawing/2014/main" id="{F332FA60-53FB-4E91-B06E-B9A63BE33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62ABE9-3A16-4E06-94E1-47307A06FF66}"/>
              </a:ext>
            </a:extLst>
          </p:cNvPr>
          <p:cNvSpPr/>
          <p:nvPr/>
        </p:nvSpPr>
        <p:spPr>
          <a:xfrm>
            <a:off x="2450237" y="3850212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4E8A8-1889-4609-B73A-905626434E1D}"/>
              </a:ext>
            </a:extLst>
          </p:cNvPr>
          <p:cNvSpPr/>
          <p:nvPr/>
        </p:nvSpPr>
        <p:spPr>
          <a:xfrm>
            <a:off x="2450237" y="2728404"/>
            <a:ext cx="816746" cy="279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4DEE7E-3549-405A-8F18-BB447B23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352D4-F6DD-4B96-BE50-4A456CE9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8D118B-41E0-453F-9B5E-55B51B677A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884094"/>
            <a:ext cx="5400000" cy="1672424"/>
          </a:xfrm>
        </p:spPr>
        <p:txBody>
          <a:bodyPr/>
          <a:lstStyle/>
          <a:p>
            <a:r>
              <a:rPr lang="en-AU" b="1" i="1" dirty="0"/>
              <a:t>User interface </a:t>
            </a:r>
            <a:r>
              <a:rPr lang="en-AU" dirty="0"/>
              <a:t>in Android application is everything that the user can see and interact with.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https://developer.android.com/guide/topics/ui</a:t>
            </a:r>
            <a:endParaRPr lang="en-AU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22FB5D2C-7B1D-43D0-B901-CE36D75ED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4" y="2314564"/>
            <a:ext cx="4984056" cy="29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2628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</a:t>
            </a:r>
            <a:r>
              <a:rPr lang="en-US" altLang="zh-CN" dirty="0"/>
              <a:t>ser Interface</a:t>
            </a:r>
            <a:endParaRPr lang="en-AU" dirty="0"/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998235478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95061"/>
            <a:ext cx="5400000" cy="3376936"/>
          </a:xfrm>
        </p:spPr>
        <p:txBody>
          <a:bodyPr/>
          <a:lstStyle/>
          <a:p>
            <a:r>
              <a:rPr lang="en-AU" dirty="0"/>
              <a:t>A Fragment represents </a:t>
            </a:r>
            <a:r>
              <a:rPr lang="en-AU" b="1" i="1" dirty="0"/>
              <a:t>a behaviour or a portion of user interface</a:t>
            </a:r>
            <a:r>
              <a:rPr lang="en-AU" dirty="0"/>
              <a:t> in a </a:t>
            </a:r>
            <a:r>
              <a:rPr lang="en-AU" i="1" dirty="0" err="1"/>
              <a:t>FragmentActivity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You can </a:t>
            </a:r>
            <a:r>
              <a:rPr lang="en-AU" b="1" i="1" dirty="0"/>
              <a:t>combine multiple fragments in a single activity</a:t>
            </a:r>
            <a:r>
              <a:rPr lang="en-AU" dirty="0"/>
              <a:t> to build a multi-pane UI and </a:t>
            </a:r>
            <a:r>
              <a:rPr lang="en-AU" b="1" i="1" dirty="0"/>
              <a:t>reuse a fragment in multiple activities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https://developer.android.com/guide/components/fragments</a:t>
            </a:r>
            <a:endParaRPr lang="en-AU" dirty="0"/>
          </a:p>
        </p:txBody>
      </p:sp>
      <p:pic>
        <p:nvPicPr>
          <p:cNvPr id="35842" name="Picture 2" descr="Related image">
            <a:extLst>
              <a:ext uri="{FF2B5EF4-FFF2-40B4-BE49-F238E27FC236}">
                <a16:creationId xmlns:a16="http://schemas.microsoft.com/office/drawing/2014/main" id="{89FF7E7C-133D-44A8-9A9A-37486930C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34" y="2049590"/>
            <a:ext cx="4395240" cy="30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1016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42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76709"/>
            <a:ext cx="5400000" cy="1904582"/>
          </a:xfrm>
        </p:spPr>
        <p:txBody>
          <a:bodyPr/>
          <a:lstStyle/>
          <a:p>
            <a:r>
              <a:rPr lang="en-AU" dirty="0"/>
              <a:t>You can think of a fragment as </a:t>
            </a:r>
            <a:r>
              <a:rPr lang="en-AU" b="1" i="1" dirty="0"/>
              <a:t>a modular section </a:t>
            </a:r>
            <a:r>
              <a:rPr lang="en-AU" dirty="0"/>
              <a:t>of an activity, which </a:t>
            </a:r>
            <a:r>
              <a:rPr lang="en-AU" i="1" dirty="0"/>
              <a:t>has its own lifecycle, receives its own input events, </a:t>
            </a:r>
            <a:r>
              <a:rPr lang="en-AU" dirty="0"/>
              <a:t>and which you can </a:t>
            </a:r>
            <a:r>
              <a:rPr lang="en-AU" i="1" dirty="0"/>
              <a:t>add or remove while the activity is running </a:t>
            </a:r>
            <a:r>
              <a:rPr lang="en-AU" dirty="0"/>
              <a:t>(sort of like a "sub activity" that you can reuse in different activities).</a:t>
            </a:r>
          </a:p>
        </p:txBody>
      </p:sp>
      <p:pic>
        <p:nvPicPr>
          <p:cNvPr id="37890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31BA4DDC-F683-4324-B4BA-ED75F31AF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8647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Declare the fragment inside the activity's layout file(XML)</a:t>
            </a:r>
          </a:p>
          <a:p>
            <a:pPr marL="342900" indent="-342900">
              <a:buFontTx/>
              <a:buChar char="-"/>
            </a:pPr>
            <a:r>
              <a:rPr lang="en-AU" dirty="0"/>
              <a:t>In this case, you can specify layout properties for the fragment as if it were a view.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0BC3E-1DB8-47ED-A655-B52817547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688" y="2953544"/>
            <a:ext cx="3667125" cy="1533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D24313-DE4E-4DE2-9AF4-490CA224BA21}"/>
              </a:ext>
            </a:extLst>
          </p:cNvPr>
          <p:cNvSpPr/>
          <p:nvPr/>
        </p:nvSpPr>
        <p:spPr>
          <a:xfrm>
            <a:off x="1182688" y="2977865"/>
            <a:ext cx="3667125" cy="1485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86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Fragment – adding a Fragment to an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44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3544"/>
            <a:ext cx="5400000" cy="1509365"/>
          </a:xfrm>
        </p:spPr>
        <p:txBody>
          <a:bodyPr/>
          <a:lstStyle/>
          <a:p>
            <a:r>
              <a:rPr lang="en-AU" b="1" i="1" dirty="0"/>
              <a:t>Programmatically add the fragment to an existing </a:t>
            </a:r>
            <a:r>
              <a:rPr lang="en-AU" b="1" i="1" dirty="0" err="1"/>
              <a:t>ViewGroup</a:t>
            </a:r>
            <a:endParaRPr lang="en-AU" b="1" i="1" dirty="0"/>
          </a:p>
          <a:p>
            <a:pPr marL="342900" indent="-342900">
              <a:buFontTx/>
              <a:buChar char="-"/>
            </a:pPr>
            <a:r>
              <a:rPr lang="en-AU" dirty="0"/>
              <a:t>At any time while your activity is running, you can add fragments to your activity layout.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56739C-FEDC-4ADF-922B-B06B27438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066173"/>
            <a:ext cx="5400675" cy="33082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D181DE-B884-4330-9BB6-593FE16A3980}"/>
              </a:ext>
            </a:extLst>
          </p:cNvPr>
          <p:cNvSpPr/>
          <p:nvPr/>
        </p:nvSpPr>
        <p:spPr>
          <a:xfrm>
            <a:off x="519989" y="3429000"/>
            <a:ext cx="5090698" cy="1409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5200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4000" dirty="0"/>
              <a:t>Android </a:t>
            </a:r>
          </a:p>
          <a:p>
            <a:r>
              <a:rPr lang="en-AU" sz="4000" dirty="0"/>
              <a:t>Wear OS</a:t>
            </a:r>
          </a:p>
        </p:txBody>
      </p:sp>
    </p:spTree>
    <p:extLst>
      <p:ext uri="{BB962C8B-B14F-4D97-AF65-F5344CB8AC3E}">
        <p14:creationId xmlns:p14="http://schemas.microsoft.com/office/powerpoint/2010/main" val="4192004303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46</a:t>
            </a:fld>
            <a:endParaRPr lang="en-AU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F0459-AF8F-42CA-B342-B265DEB0451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7615"/>
            <a:ext cx="5400000" cy="2559697"/>
          </a:xfrm>
        </p:spPr>
        <p:txBody>
          <a:bodyPr/>
          <a:lstStyle/>
          <a:p>
            <a:r>
              <a:rPr lang="en-AU" b="1" i="1" dirty="0"/>
              <a:t>Wear OS</a:t>
            </a:r>
            <a:r>
              <a:rPr lang="en-AU" dirty="0"/>
              <a:t>, also known as Wear OS by </a:t>
            </a:r>
            <a:r>
              <a:rPr lang="en-AU" b="1" i="1" dirty="0"/>
              <a:t>Google</a:t>
            </a:r>
            <a:r>
              <a:rPr lang="en-AU" dirty="0"/>
              <a:t> and previously called Android Wear, is a version of Google's Android operating system designed for </a:t>
            </a:r>
            <a:r>
              <a:rPr lang="en-AU" b="1" i="1" dirty="0"/>
              <a:t>smartwatches and other wearables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https://developer.android.com/training/wearables</a:t>
            </a:r>
            <a:endParaRPr lang="en-AU" dirty="0"/>
          </a:p>
        </p:txBody>
      </p:sp>
      <p:pic>
        <p:nvPicPr>
          <p:cNvPr id="40962" name="Picture 2" descr="Image result for wear os">
            <a:extLst>
              <a:ext uri="{FF2B5EF4-FFF2-40B4-BE49-F238E27FC236}">
                <a16:creationId xmlns:a16="http://schemas.microsoft.com/office/drawing/2014/main" id="{F1BA48BE-908D-4A5D-A18B-6B26721B6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2629"/>
            <a:ext cx="5400675" cy="28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721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10474"/>
            <a:ext cx="5400000" cy="1219663"/>
          </a:xfrm>
        </p:spPr>
        <p:txBody>
          <a:bodyPr/>
          <a:lstStyle/>
          <a:p>
            <a:r>
              <a:rPr lang="en-AU" b="1" i="1" cap="all" dirty="0"/>
              <a:t>GOOGLE KEEP</a:t>
            </a:r>
          </a:p>
          <a:p>
            <a:r>
              <a:rPr lang="en-AU" dirty="0"/>
              <a:t>Keep is easily </a:t>
            </a:r>
            <a:r>
              <a:rPr lang="en-AU" b="1" i="1" dirty="0"/>
              <a:t>note-taking apps</a:t>
            </a:r>
            <a:r>
              <a:rPr lang="en-AU" dirty="0"/>
              <a:t>, which is designed for quick reminders and shopping lists</a:t>
            </a:r>
          </a:p>
        </p:txBody>
      </p:sp>
      <p:pic>
        <p:nvPicPr>
          <p:cNvPr id="44034" name="Picture 2" descr="Google Keep app">
            <a:extLst>
              <a:ext uri="{FF2B5EF4-FFF2-40B4-BE49-F238E27FC236}">
                <a16:creationId xmlns:a16="http://schemas.microsoft.com/office/drawing/2014/main" id="{B42EAC0B-6119-4186-890F-4EB9C61D6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0859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WATER DRINK REMINDER</a:t>
            </a:r>
          </a:p>
          <a:p>
            <a:r>
              <a:rPr lang="en-AU" dirty="0"/>
              <a:t>The app knows </a:t>
            </a:r>
            <a:r>
              <a:rPr lang="en-AU" b="1" i="1" dirty="0"/>
              <a:t>how much </a:t>
            </a:r>
            <a:r>
              <a:rPr lang="en-AU" dirty="0"/>
              <a:t>you need to </a:t>
            </a:r>
            <a:r>
              <a:rPr lang="en-AU" b="1" i="1" dirty="0"/>
              <a:t>drink at regular intervals throughout the day</a:t>
            </a:r>
            <a:r>
              <a:rPr lang="en-AU" dirty="0"/>
              <a:t>.</a:t>
            </a:r>
          </a:p>
        </p:txBody>
      </p:sp>
      <p:pic>
        <p:nvPicPr>
          <p:cNvPr id="45058" name="Picture 2" descr="Water Drink Reminder">
            <a:extLst>
              <a:ext uri="{FF2B5EF4-FFF2-40B4-BE49-F238E27FC236}">
                <a16:creationId xmlns:a16="http://schemas.microsoft.com/office/drawing/2014/main" id="{1CE0964D-40F4-4EAB-AF0E-C619560B5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18675"/>
            <a:ext cx="5400675" cy="36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5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 err="1"/>
              <a:t>ParKing</a:t>
            </a:r>
            <a:endParaRPr lang="en-AU" b="1" i="1" cap="all" dirty="0"/>
          </a:p>
          <a:p>
            <a:pPr fontAlgn="base"/>
            <a:r>
              <a:rPr lang="en-AU" dirty="0" err="1"/>
              <a:t>ParKing</a:t>
            </a:r>
            <a:r>
              <a:rPr lang="en-AU" dirty="0"/>
              <a:t> lets you record </a:t>
            </a:r>
            <a:r>
              <a:rPr lang="en-AU" b="1" i="1" dirty="0"/>
              <a:t>where you parked your car</a:t>
            </a:r>
            <a:r>
              <a:rPr lang="en-AU" dirty="0"/>
              <a:t>. </a:t>
            </a:r>
          </a:p>
        </p:txBody>
      </p:sp>
      <p:pic>
        <p:nvPicPr>
          <p:cNvPr id="9" name="Content Placeholder 8" descr="A picture containing black, wall, bicycle&#10;&#10;Description automatically generated">
            <a:extLst>
              <a:ext uri="{FF2B5EF4-FFF2-40B4-BE49-F238E27FC236}">
                <a16:creationId xmlns:a16="http://schemas.microsoft.com/office/drawing/2014/main" id="{507309EE-3950-4A7B-97D7-4731AF05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84210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Layout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776607"/>
            <a:ext cx="5400000" cy="1887397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layout</a:t>
            </a:r>
            <a:r>
              <a:rPr lang="en-AU" dirty="0"/>
              <a:t> defines the</a:t>
            </a:r>
            <a:r>
              <a:rPr lang="en-AU" b="1" i="1" dirty="0"/>
              <a:t> structure for a user interface </a:t>
            </a:r>
            <a:r>
              <a:rPr lang="en-AU" dirty="0"/>
              <a:t>in your app, such as in an activity.</a:t>
            </a:r>
          </a:p>
          <a:p>
            <a:endParaRPr lang="en-AU" dirty="0"/>
          </a:p>
          <a:p>
            <a:r>
              <a:rPr lang="en-AU" dirty="0"/>
              <a:t> All elements in the layout are built using a hierarchy of </a:t>
            </a:r>
            <a:r>
              <a:rPr lang="en-AU" b="1" i="1" dirty="0"/>
              <a:t>View</a:t>
            </a:r>
            <a:r>
              <a:rPr lang="en-AU" dirty="0"/>
              <a:t> and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</p:txBody>
      </p:sp>
      <p:pic>
        <p:nvPicPr>
          <p:cNvPr id="2050" name="Picture 2" descr="https://developer.android.com/images/viewgroup_2x.png">
            <a:extLst>
              <a:ext uri="{FF2B5EF4-FFF2-40B4-BE49-F238E27FC236}">
                <a16:creationId xmlns:a16="http://schemas.microsoft.com/office/drawing/2014/main" id="{DE61E2CC-1B43-4979-90B1-EF1B8712A2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537677"/>
            <a:ext cx="5400675" cy="236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8055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50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FC5-2972-4155-B9DD-1294E71A33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85796"/>
            <a:ext cx="5400000" cy="1269020"/>
          </a:xfrm>
        </p:spPr>
        <p:txBody>
          <a:bodyPr/>
          <a:lstStyle/>
          <a:p>
            <a:pPr fontAlgn="base"/>
            <a:r>
              <a:rPr lang="en-AU" b="1" i="1" cap="all" dirty="0"/>
              <a:t>Seven Minute Workout</a:t>
            </a:r>
          </a:p>
          <a:p>
            <a:pPr fontAlgn="base"/>
            <a:r>
              <a:rPr lang="en-US" altLang="zh-CN" dirty="0"/>
              <a:t>Seven Minute Workout </a:t>
            </a:r>
            <a:r>
              <a:rPr lang="en-US" altLang="zh-CN" dirty="0" err="1"/>
              <a:t>i</a:t>
            </a:r>
            <a:r>
              <a:rPr lang="en-AU" dirty="0"/>
              <a:t>s a quick, neat way to </a:t>
            </a:r>
            <a:r>
              <a:rPr lang="en-AU" b="1" i="1" dirty="0"/>
              <a:t>get a guided workout </a:t>
            </a:r>
            <a:r>
              <a:rPr lang="en-AU" dirty="0"/>
              <a:t>before you go to work. </a:t>
            </a:r>
          </a:p>
        </p:txBody>
      </p:sp>
      <p:pic>
        <p:nvPicPr>
          <p:cNvPr id="11" name="Content Placeholder 10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FE2ED441-1567-4DB0-A963-34DC6F4ED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2203963"/>
            <a:ext cx="5400675" cy="3032686"/>
          </a:xfrm>
        </p:spPr>
      </p:pic>
    </p:spTree>
    <p:extLst>
      <p:ext uri="{BB962C8B-B14F-4D97-AF65-F5344CB8AC3E}">
        <p14:creationId xmlns:p14="http://schemas.microsoft.com/office/powerpoint/2010/main" val="326624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A797F5-5769-4CDB-BFCA-CC68D36F5AC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78010" y="1531938"/>
            <a:ext cx="5293854" cy="4376737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2B4C0D8-4E51-424F-B943-AC739290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6975" y="2353469"/>
            <a:ext cx="36385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293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Demonstration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AACC2C-C627-4A13-897E-8530E8FC2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857169" y="878662"/>
            <a:ext cx="4477662" cy="5970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71607292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Wear OS – Debugging mode</a:t>
            </a:r>
          </a:p>
        </p:txBody>
      </p:sp>
      <p:pic>
        <p:nvPicPr>
          <p:cNvPr id="13" name="Online Media 12" title="How to Enable Developer Options on Android Wear">
            <a:hlinkClick r:id="" action="ppaction://media"/>
            <a:extLst>
              <a:ext uri="{FF2B5EF4-FFF2-40B4-BE49-F238E27FC236}">
                <a16:creationId xmlns:a16="http://schemas.microsoft.com/office/drawing/2014/main" id="{EE2D370A-D78C-4BB6-994D-2A244BC374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5913" y="2200275"/>
            <a:ext cx="5400675" cy="3038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53243-2033-4531-A450-AEB9A408FD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594571"/>
            <a:ext cx="5400000" cy="4249882"/>
          </a:xfrm>
        </p:spPr>
        <p:txBody>
          <a:bodyPr/>
          <a:lstStyle/>
          <a:p>
            <a:r>
              <a:rPr lang="en-AU" b="1" i="1" dirty="0"/>
              <a:t>Enable </a:t>
            </a:r>
            <a:r>
              <a:rPr lang="en-AU" b="1" i="1" dirty="0" err="1"/>
              <a:t>adb</a:t>
            </a:r>
            <a:r>
              <a:rPr lang="en-AU" b="1" i="1" dirty="0"/>
              <a:t> debugging </a:t>
            </a:r>
            <a:r>
              <a:rPr lang="en-AU" dirty="0"/>
              <a:t>on the watch: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Open the </a:t>
            </a:r>
            <a:r>
              <a:rPr lang="en-AU" b="1" dirty="0"/>
              <a:t>Settings</a:t>
            </a:r>
            <a:r>
              <a:rPr lang="en-AU" dirty="0"/>
              <a:t> menu on the watch.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Scroll to the bottom of the menu. If no </a:t>
            </a:r>
            <a:r>
              <a:rPr lang="en-AU" b="1" i="1" dirty="0"/>
              <a:t>Developer options</a:t>
            </a:r>
            <a:r>
              <a:rPr lang="en-AU" dirty="0"/>
              <a:t> item is provided, tap </a:t>
            </a:r>
            <a:r>
              <a:rPr lang="en-AU" b="1" i="1" dirty="0"/>
              <a:t>System</a:t>
            </a:r>
            <a:r>
              <a:rPr lang="en-AU" b="1" dirty="0"/>
              <a:t> </a:t>
            </a:r>
            <a:r>
              <a:rPr lang="en-AU" dirty="0"/>
              <a:t>and then </a:t>
            </a:r>
            <a:r>
              <a:rPr lang="en-AU" b="1" i="1" dirty="0"/>
              <a:t>About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Tap the </a:t>
            </a:r>
            <a:r>
              <a:rPr lang="en-AU" b="1" i="1" dirty="0"/>
              <a:t>build number </a:t>
            </a:r>
            <a:r>
              <a:rPr lang="en-AU" dirty="0"/>
              <a:t>7 times.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From the </a:t>
            </a:r>
            <a:r>
              <a:rPr lang="en-AU" b="1" i="1" dirty="0"/>
              <a:t>Settings</a:t>
            </a:r>
            <a:r>
              <a:rPr lang="en-AU" dirty="0"/>
              <a:t> menu, tap </a:t>
            </a:r>
            <a:r>
              <a:rPr lang="en-AU" b="1" i="1" dirty="0"/>
              <a:t>Developer options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Enable </a:t>
            </a:r>
            <a:r>
              <a:rPr lang="en-AU" b="1" i="1" dirty="0"/>
              <a:t>ADB debugging</a:t>
            </a:r>
            <a:r>
              <a:rPr lang="en-AU" dirty="0"/>
              <a:t>.</a:t>
            </a:r>
          </a:p>
          <a:p>
            <a:r>
              <a:rPr lang="en-AU" dirty="0">
                <a:hlinkClick r:id="rId5"/>
              </a:rPr>
              <a:t>https://developer.android.com/training/wearables/apps/creating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639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48834"/>
            <a:ext cx="5400000" cy="2557259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/>
              <a:t>View</a:t>
            </a:r>
            <a:r>
              <a:rPr lang="en-AU" dirty="0"/>
              <a:t> usually draws something the </a:t>
            </a:r>
            <a:r>
              <a:rPr lang="en-AU" i="1" dirty="0"/>
              <a:t>user can see and interact with</a:t>
            </a:r>
            <a:r>
              <a:rPr lang="en-AU" dirty="0"/>
              <a:t>. The </a:t>
            </a:r>
            <a:r>
              <a:rPr lang="en-AU" b="1" i="1" dirty="0"/>
              <a:t>View </a:t>
            </a:r>
            <a:r>
              <a:rPr lang="en-AU" dirty="0"/>
              <a:t>objects</a:t>
            </a:r>
            <a:r>
              <a:rPr lang="en-AU" b="1" i="1" dirty="0"/>
              <a:t> </a:t>
            </a:r>
            <a:r>
              <a:rPr lang="en-AU" dirty="0"/>
              <a:t>are usually called "</a:t>
            </a:r>
            <a:r>
              <a:rPr lang="en-AU" b="1" i="1" dirty="0"/>
              <a:t>widgets</a:t>
            </a:r>
            <a:r>
              <a:rPr lang="en-AU" dirty="0"/>
              <a:t>" and can be one of many subclasses, such as </a:t>
            </a:r>
            <a:r>
              <a:rPr lang="en-AU" i="1" u="sng" dirty="0"/>
              <a:t>Button</a:t>
            </a:r>
            <a:r>
              <a:rPr lang="en-AU" i="1" dirty="0"/>
              <a:t> </a:t>
            </a:r>
            <a:r>
              <a:rPr lang="en-AU" dirty="0"/>
              <a:t>or</a:t>
            </a:r>
            <a:r>
              <a:rPr lang="en-AU" i="1" dirty="0"/>
              <a:t> </a:t>
            </a:r>
            <a:r>
              <a:rPr lang="en-AU" i="1" u="sng" dirty="0" err="1"/>
              <a:t>TextView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https://developer.android.com/reference/android/view/View.html</a:t>
            </a:r>
            <a:endParaRPr lang="en-AU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5D213BE-0B62-4867-B185-DB4ACBB33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93" y="1531938"/>
            <a:ext cx="308551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312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28353"/>
            <a:ext cx="5400000" cy="2183906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ViewGroup</a:t>
            </a:r>
            <a:r>
              <a:rPr lang="en-AU" dirty="0"/>
              <a:t> is an invisible container that defines the layout structure for </a:t>
            </a:r>
            <a:r>
              <a:rPr lang="en-AU" b="1" i="1" dirty="0"/>
              <a:t>View</a:t>
            </a:r>
            <a:r>
              <a:rPr lang="en-AU" dirty="0"/>
              <a:t> and other </a:t>
            </a:r>
            <a:r>
              <a:rPr lang="en-AU" b="1" i="1" dirty="0" err="1"/>
              <a:t>ViewGroup</a:t>
            </a:r>
            <a:r>
              <a:rPr lang="en-AU" dirty="0"/>
              <a:t> objects.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https://developer.android.com/reference/android/view/ViewGroup.html</a:t>
            </a:r>
            <a:endParaRPr lang="en-AU" dirty="0"/>
          </a:p>
        </p:txBody>
      </p:sp>
      <p:pic>
        <p:nvPicPr>
          <p:cNvPr id="17" name="Picture 2" descr="https://developer.android.com/images/layoutparams.png">
            <a:extLst>
              <a:ext uri="{FF2B5EF4-FFF2-40B4-BE49-F238E27FC236}">
                <a16:creationId xmlns:a16="http://schemas.microsoft.com/office/drawing/2014/main" id="{9F55E32F-7717-40D4-838F-574962B9A7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59252"/>
            <a:ext cx="5400675" cy="252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8169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7882-6DB8-42ED-B0D9-DC5BE2F9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Interface – </a:t>
            </a:r>
            <a:r>
              <a:rPr lang="en-AU" dirty="0" err="1"/>
              <a:t>ViewGroup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7FA2-6211-49D3-94BF-161AD98C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CD195-2F4D-478A-BEBE-6338361B6D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817" y="3145686"/>
            <a:ext cx="5400000" cy="1518570"/>
          </a:xfrm>
        </p:spPr>
        <p:txBody>
          <a:bodyPr/>
          <a:lstStyle/>
          <a:p>
            <a:r>
              <a:rPr lang="en-AU" dirty="0"/>
              <a:t>The </a:t>
            </a:r>
            <a:r>
              <a:rPr lang="en-AU" b="1" i="1" dirty="0" err="1"/>
              <a:t>ViewGroup</a:t>
            </a:r>
            <a:r>
              <a:rPr lang="en-AU" dirty="0"/>
              <a:t> objects are usually called "</a:t>
            </a:r>
            <a:r>
              <a:rPr lang="en-AU" b="1" i="1" dirty="0"/>
              <a:t>layouts</a:t>
            </a:r>
            <a:r>
              <a:rPr lang="en-AU" dirty="0"/>
              <a:t>" can be one of many types that provide a different layout </a:t>
            </a:r>
            <a:r>
              <a:rPr lang="en-AU" b="1" i="1" dirty="0"/>
              <a:t>structure</a:t>
            </a:r>
            <a:r>
              <a:rPr lang="en-AU" dirty="0"/>
              <a:t>, such as </a:t>
            </a:r>
            <a:r>
              <a:rPr lang="en-AU" i="1" u="sng" dirty="0" err="1"/>
              <a:t>LinearLayout</a:t>
            </a:r>
            <a:r>
              <a:rPr lang="en-AU" dirty="0"/>
              <a:t> or </a:t>
            </a:r>
            <a:r>
              <a:rPr lang="en-AU" i="1" u="sng" dirty="0" err="1"/>
              <a:t>ConstraintLayout</a:t>
            </a:r>
            <a:r>
              <a:rPr lang="en-AU" dirty="0"/>
              <a:t> .</a:t>
            </a:r>
          </a:p>
        </p:txBody>
      </p:sp>
      <p:pic>
        <p:nvPicPr>
          <p:cNvPr id="4111" name="Picture 15" descr="Image result for layouts android">
            <a:extLst>
              <a:ext uri="{FF2B5EF4-FFF2-40B4-BE49-F238E27FC236}">
                <a16:creationId xmlns:a16="http://schemas.microsoft.com/office/drawing/2014/main" id="{F81436C4-F186-46F8-A699-884CDD9B3A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012673"/>
            <a:ext cx="5400675" cy="34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124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User Interface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Declare Layouts</a:t>
            </a:r>
          </a:p>
          <a:p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3036675445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7328</TotalTime>
  <Words>1581</Words>
  <Application>Microsoft Macintosh PowerPoint</Application>
  <PresentationFormat>Widescreen</PresentationFormat>
  <Paragraphs>328</Paragraphs>
  <Slides>54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User Interface</vt:lpstr>
      <vt:lpstr>User Interface – Layout</vt:lpstr>
      <vt:lpstr>User Interface – View</vt:lpstr>
      <vt:lpstr>User Interface – ViewGroup</vt:lpstr>
      <vt:lpstr>User Interface – ViewGroup</vt:lpstr>
      <vt:lpstr>PowerPoint Presentation</vt:lpstr>
      <vt:lpstr>Declare a layout (XML)</vt:lpstr>
      <vt:lpstr>Declare a layout (Runtime)</vt:lpstr>
      <vt:lpstr>PowerPoint Presentation</vt:lpstr>
      <vt:lpstr>Linear Layout</vt:lpstr>
      <vt:lpstr>Linear Layout (Code)</vt:lpstr>
      <vt:lpstr>Relative Layout</vt:lpstr>
      <vt:lpstr>Relative Layout (Code)</vt:lpstr>
      <vt:lpstr>PowerPoint Presentation</vt:lpstr>
      <vt:lpstr>Adapter</vt:lpstr>
      <vt:lpstr>Adapter</vt:lpstr>
      <vt:lpstr>PowerPoint Presentation</vt:lpstr>
      <vt:lpstr>List View</vt:lpstr>
      <vt:lpstr>List View</vt:lpstr>
      <vt:lpstr>List View</vt:lpstr>
      <vt:lpstr>List View</vt:lpstr>
      <vt:lpstr>List View</vt:lpstr>
      <vt:lpstr>List View – Listeners when Clicking Items</vt:lpstr>
      <vt:lpstr>PowerPoint Presentation</vt:lpstr>
      <vt:lpstr>Recycler View</vt:lpstr>
      <vt:lpstr>Recycler View</vt:lpstr>
      <vt:lpstr>Recycler View</vt:lpstr>
      <vt:lpstr>Recycler View</vt:lpstr>
      <vt:lpstr>Recycler View</vt:lpstr>
      <vt:lpstr>Recycler View – Listener when Clicking Items</vt:lpstr>
      <vt:lpstr>PowerPoint Presentation</vt:lpstr>
      <vt:lpstr>Activity</vt:lpstr>
      <vt:lpstr>Activity</vt:lpstr>
      <vt:lpstr>Activity – onCreate/onDestroy</vt:lpstr>
      <vt:lpstr>Activity – onStart/onStop</vt:lpstr>
      <vt:lpstr>Activity – onResume/onPause</vt:lpstr>
      <vt:lpstr>PowerPoint Presentation</vt:lpstr>
      <vt:lpstr>Fragment</vt:lpstr>
      <vt:lpstr>Fragment</vt:lpstr>
      <vt:lpstr>Fragment – adding a Fragment to an Activity</vt:lpstr>
      <vt:lpstr>Fragment – adding a Fragment to an Activity</vt:lpstr>
      <vt:lpstr>PowerPoint Presentation</vt:lpstr>
      <vt:lpstr>Android Wear OS</vt:lpstr>
      <vt:lpstr>Android Wear OS – Applications</vt:lpstr>
      <vt:lpstr>Android Wear OS – Applications</vt:lpstr>
      <vt:lpstr>Android Wear OS – Applications</vt:lpstr>
      <vt:lpstr>Android Wear OS – Applications</vt:lpstr>
      <vt:lpstr>Android Wear OS – Source Code</vt:lpstr>
      <vt:lpstr>Android Wear OS – Demonstration</vt:lpstr>
      <vt:lpstr>Android Wear OS – Debugging mode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Wang Stephen</cp:lastModifiedBy>
  <cp:revision>108</cp:revision>
  <dcterms:created xsi:type="dcterms:W3CDTF">2017-10-05T06:39:00Z</dcterms:created>
  <dcterms:modified xsi:type="dcterms:W3CDTF">2019-08-07T04:44:18Z</dcterms:modified>
</cp:coreProperties>
</file>